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Centra Integracji Społecznej w </a:t>
            </a:r>
            <a:r>
              <a:rPr lang="pl-PL" dirty="0" smtClean="0"/>
              <a:t>Polsce w 2013 r.</a:t>
            </a:r>
            <a:endParaRPr lang="pl-PL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Arkusz1!$E$5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Arkusz1!$D$6:$D$21</c:f>
              <c:strCache>
                <c:ptCount val="16"/>
                <c:pt idx="0">
                  <c:v>Dolnośląskie</c:v>
                </c:pt>
                <c:pt idx="1">
                  <c:v>Kujawsko – 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 – 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Arkusz1!$E$6:$E$21</c:f>
              <c:numCache>
                <c:formatCode>General</c:formatCode>
                <c:ptCount val="16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6</c:v>
                </c:pt>
                <c:pt idx="10">
                  <c:v>10</c:v>
                </c:pt>
                <c:pt idx="11">
                  <c:v>9</c:v>
                </c:pt>
                <c:pt idx="12">
                  <c:v>4</c:v>
                </c:pt>
                <c:pt idx="13">
                  <c:v>5</c:v>
                </c:pt>
                <c:pt idx="14">
                  <c:v>15</c:v>
                </c:pt>
                <c:pt idx="1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861248"/>
        <c:axId val="37862784"/>
      </c:barChart>
      <c:catAx>
        <c:axId val="37861248"/>
        <c:scaling>
          <c:orientation val="minMax"/>
        </c:scaling>
        <c:delete val="0"/>
        <c:axPos val="b"/>
        <c:majorTickMark val="out"/>
        <c:minorTickMark val="none"/>
        <c:tickLblPos val="nextTo"/>
        <c:crossAx val="37862784"/>
        <c:crosses val="autoZero"/>
        <c:auto val="1"/>
        <c:lblAlgn val="ctr"/>
        <c:lblOffset val="100"/>
        <c:noMultiLvlLbl val="0"/>
      </c:catAx>
      <c:valAx>
        <c:axId val="3786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861248"/>
        <c:crosses val="autoZero"/>
        <c:crossBetween val="between"/>
      </c:valAx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baseline="0" dirty="0" smtClean="0">
                <a:latin typeface="Times New Roman" pitchFamily="18" charset="0"/>
                <a:cs typeface="Times New Roman" pitchFamily="18" charset="0"/>
              </a:rPr>
              <a:t>Trend założycielski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Samorząd terytorialny</c:v>
                </c:pt>
              </c:strCache>
            </c:strRef>
          </c:tx>
          <c:marker>
            <c:symbol val="none"/>
          </c:marker>
          <c:cat>
            <c:numRef>
              <c:f>Arkusz1!$A$2:$A$9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Arkusz1!$B$2:$B$9</c:f>
              <c:numCache>
                <c:formatCode>General</c:formatCode>
                <c:ptCount val="8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25</c:v>
                </c:pt>
                <c:pt idx="7">
                  <c:v>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Organizacje pozarządowe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Arkusz1!$A$2:$A$9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Arkusz1!$C$2:$C$9</c:f>
              <c:numCache>
                <c:formatCode>General</c:formatCode>
                <c:ptCount val="8"/>
                <c:pt idx="0">
                  <c:v>19</c:v>
                </c:pt>
                <c:pt idx="1">
                  <c:v>33</c:v>
                </c:pt>
                <c:pt idx="2">
                  <c:v>39</c:v>
                </c:pt>
                <c:pt idx="3">
                  <c:v>47</c:v>
                </c:pt>
                <c:pt idx="4">
                  <c:v>50</c:v>
                </c:pt>
                <c:pt idx="5">
                  <c:v>54</c:v>
                </c:pt>
                <c:pt idx="6">
                  <c:v>69</c:v>
                </c:pt>
                <c:pt idx="7">
                  <c:v>77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155712"/>
        <c:axId val="95157248"/>
      </c:lineChart>
      <c:catAx>
        <c:axId val="951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5157248"/>
        <c:crosses val="autoZero"/>
        <c:auto val="1"/>
        <c:lblAlgn val="ctr"/>
        <c:lblOffset val="100"/>
        <c:noMultiLvlLbl val="0"/>
      </c:catAx>
      <c:valAx>
        <c:axId val="95157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51557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1"/>
      <a:tileRect/>
    </a:gradFill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uczestników na 1 dzialające centrum </c:v>
                </c:pt>
              </c:strCache>
            </c:strRef>
          </c:tx>
          <c:marker>
            <c:symbol val="none"/>
          </c:marker>
          <c:cat>
            <c:numRef>
              <c:f>Arkusz1!$A$2:$A$6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57</c:v>
                </c:pt>
                <c:pt idx="1">
                  <c:v>66</c:v>
                </c:pt>
                <c:pt idx="2">
                  <c:v>65</c:v>
                </c:pt>
                <c:pt idx="3">
                  <c:v>57</c:v>
                </c:pt>
                <c:pt idx="4">
                  <c:v>56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4908800"/>
        <c:axId val="94910336"/>
      </c:lineChart>
      <c:catAx>
        <c:axId val="9490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4910336"/>
        <c:crosses val="autoZero"/>
        <c:auto val="1"/>
        <c:lblAlgn val="ctr"/>
        <c:lblOffset val="100"/>
        <c:noMultiLvlLbl val="0"/>
      </c:catAx>
      <c:valAx>
        <c:axId val="94910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90880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Wsk</a:t>
            </a:r>
            <a:r>
              <a:rPr lang="en-US" dirty="0"/>
              <a:t>. </a:t>
            </a:r>
            <a:r>
              <a:rPr lang="en-US" dirty="0" err="1" smtClean="0"/>
              <a:t>Usamodzielnienia</a:t>
            </a:r>
            <a:r>
              <a:rPr lang="pl-PL" dirty="0" smtClean="0"/>
              <a:t> ekonomicznego w CIS</a:t>
            </a:r>
            <a:r>
              <a:rPr lang="en-US" dirty="0" smtClean="0"/>
              <a:t> 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Wsk. Usamodzielnienia </c:v>
                </c:pt>
              </c:strCache>
            </c:strRef>
          </c:tx>
          <c:marker>
            <c:symbol val="none"/>
          </c:marker>
          <c:cat>
            <c:numRef>
              <c:f>Arkusz1!$A$2:$A$6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Arkusz1!$B$2:$B$6</c:f>
              <c:numCache>
                <c:formatCode>0.00%</c:formatCode>
                <c:ptCount val="5"/>
                <c:pt idx="0">
                  <c:v>0.35400000000000031</c:v>
                </c:pt>
                <c:pt idx="1">
                  <c:v>0.35800000000000032</c:v>
                </c:pt>
                <c:pt idx="2">
                  <c:v>0.40400000000000008</c:v>
                </c:pt>
                <c:pt idx="3">
                  <c:v>0.34700000000000031</c:v>
                </c:pt>
                <c:pt idx="4">
                  <c:v>0.40500000000000008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4944256"/>
        <c:axId val="94982912"/>
      </c:lineChart>
      <c:catAx>
        <c:axId val="9494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94982912"/>
        <c:crosses val="autoZero"/>
        <c:auto val="1"/>
        <c:lblAlgn val="ctr"/>
        <c:lblOffset val="100"/>
        <c:noMultiLvlLbl val="0"/>
      </c:catAx>
      <c:valAx>
        <c:axId val="9498291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9494425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Trend rozwoju sieci KIS w </a:t>
            </a:r>
            <a:r>
              <a:rPr lang="pl-PL" dirty="0" smtClean="0"/>
              <a:t>Polsce – przyrost liczby</a:t>
            </a:r>
            <a:r>
              <a:rPr lang="pl-PL" baseline="0" dirty="0" smtClean="0"/>
              <a:t> klubów w danym roku</a:t>
            </a:r>
            <a:endParaRPr lang="pl-PL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Trend rozwoju sieci KIS w Polsce</c:v>
                </c:pt>
              </c:strCache>
            </c:strRef>
          </c:tx>
          <c:dLbls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Arkusz1!$A$2:$A$11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xVal>
          <c:yVal>
            <c:numRef>
              <c:f>Arkusz1!$B$2:$B$11</c:f>
              <c:numCache>
                <c:formatCode>General</c:formatCode>
                <c:ptCount val="10"/>
                <c:pt idx="0">
                  <c:v>4</c:v>
                </c:pt>
                <c:pt idx="1">
                  <c:v>32</c:v>
                </c:pt>
                <c:pt idx="2">
                  <c:v>29</c:v>
                </c:pt>
                <c:pt idx="3">
                  <c:v>18</c:v>
                </c:pt>
                <c:pt idx="4">
                  <c:v>15</c:v>
                </c:pt>
                <c:pt idx="5">
                  <c:v>13</c:v>
                </c:pt>
                <c:pt idx="6">
                  <c:v>14</c:v>
                </c:pt>
                <c:pt idx="7">
                  <c:v>33</c:v>
                </c:pt>
                <c:pt idx="8">
                  <c:v>31</c:v>
                </c:pt>
                <c:pt idx="9">
                  <c:v>30</c:v>
                </c:pt>
              </c:numCache>
            </c:numRef>
          </c:yVal>
          <c:smooth val="0"/>
        </c:ser>
        <c:dLbls>
          <c:showLegendKey val="0"/>
          <c:showVal val="1"/>
          <c:showCatName val="1"/>
          <c:showSerName val="0"/>
          <c:showPercent val="0"/>
          <c:showBubbleSize val="0"/>
        </c:dLbls>
        <c:axId val="95042176"/>
        <c:axId val="95056256"/>
      </c:scatterChart>
      <c:valAx>
        <c:axId val="9504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5056256"/>
        <c:crosses val="autoZero"/>
        <c:crossBetween val="midCat"/>
      </c:valAx>
      <c:valAx>
        <c:axId val="95056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50421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Uczestnicy zajęć w Klubach Integracji Społecznej </a:t>
            </a:r>
            <a:br>
              <a:rPr lang="pl-PL"/>
            </a:br>
            <a:r>
              <a:rPr lang="pl-PL"/>
              <a:t>wg.stanu na 31.12.2012 r.</a:t>
            </a:r>
            <a:endParaRPr lang="en-US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Rozpoczeły zajęcia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Arkusz1!$A$2:$A$10</c:f>
              <c:strCache>
                <c:ptCount val="9"/>
                <c:pt idx="0">
                  <c:v>Osoby długotrwale bezrobotne</c:v>
                </c:pt>
                <c:pt idx="1">
                  <c:v>Osoby bezdomne</c:v>
                </c:pt>
                <c:pt idx="2">
                  <c:v>Osoby uzaleznione od alkoholu</c:v>
                </c:pt>
                <c:pt idx="3">
                  <c:v>Osoby uzaleznione od narkotyków</c:v>
                </c:pt>
                <c:pt idx="4">
                  <c:v>Osoby chore psychicznie</c:v>
                </c:pt>
                <c:pt idx="5">
                  <c:v>Osoby zwolnione z zakładów karnych</c:v>
                </c:pt>
                <c:pt idx="6">
                  <c:v>Osoby niepełnopsrawne</c:v>
                </c:pt>
                <c:pt idx="7">
                  <c:v>Uchodźcy</c:v>
                </c:pt>
                <c:pt idx="8">
                  <c:v>Inne dysfunkcje</c:v>
                </c:pt>
              </c:strCache>
            </c:strRef>
          </c:cat>
          <c:val>
            <c:numRef>
              <c:f>Arkusz1!$B$2:$B$10</c:f>
              <c:numCache>
                <c:formatCode>0.00%</c:formatCode>
                <c:ptCount val="9"/>
                <c:pt idx="0" formatCode="0%">
                  <c:v>0.61000000000000065</c:v>
                </c:pt>
                <c:pt idx="1">
                  <c:v>3.5600000000000041E-2</c:v>
                </c:pt>
                <c:pt idx="2">
                  <c:v>5.8800000000000012E-2</c:v>
                </c:pt>
                <c:pt idx="3">
                  <c:v>3.100000000000022E-3</c:v>
                </c:pt>
                <c:pt idx="4">
                  <c:v>1.9800000000000147E-2</c:v>
                </c:pt>
                <c:pt idx="5">
                  <c:v>1.0200000000000001E-2</c:v>
                </c:pt>
                <c:pt idx="6">
                  <c:v>0.12060000000000012</c:v>
                </c:pt>
                <c:pt idx="7" formatCode="0%">
                  <c:v>0</c:v>
                </c:pt>
                <c:pt idx="8">
                  <c:v>0.14530000000000001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Ukończyły zajęcia</c:v>
                </c:pt>
              </c:strCache>
            </c:strRef>
          </c:tx>
          <c:cat>
            <c:strRef>
              <c:f>Arkusz1!$A$2:$A$10</c:f>
              <c:strCache>
                <c:ptCount val="9"/>
                <c:pt idx="0">
                  <c:v>Osoby długotrwale bezrobotne</c:v>
                </c:pt>
                <c:pt idx="1">
                  <c:v>Osoby bezdomne</c:v>
                </c:pt>
                <c:pt idx="2">
                  <c:v>Osoby uzaleznione od alkoholu</c:v>
                </c:pt>
                <c:pt idx="3">
                  <c:v>Osoby uzaleznione od narkotyków</c:v>
                </c:pt>
                <c:pt idx="4">
                  <c:v>Osoby chore psychicznie</c:v>
                </c:pt>
                <c:pt idx="5">
                  <c:v>Osoby zwolnione z zakładów karnych</c:v>
                </c:pt>
                <c:pt idx="6">
                  <c:v>Osoby niepełnopsrawne</c:v>
                </c:pt>
                <c:pt idx="7">
                  <c:v>Uchodźcy</c:v>
                </c:pt>
                <c:pt idx="8">
                  <c:v>Inne dysfunkcje</c:v>
                </c:pt>
              </c:strCache>
            </c:strRef>
          </c:cat>
          <c:val>
            <c:numRef>
              <c:f>Arkusz1!$C$2:$C$10</c:f>
              <c:numCache>
                <c:formatCode>0.00%</c:formatCode>
                <c:ptCount val="9"/>
                <c:pt idx="0">
                  <c:v>0.67730000000000401</c:v>
                </c:pt>
                <c:pt idx="1">
                  <c:v>1.0699999999999998E-2</c:v>
                </c:pt>
                <c:pt idx="2">
                  <c:v>5.0500000000000003E-2</c:v>
                </c:pt>
                <c:pt idx="3">
                  <c:v>1.2999999999999978E-3</c:v>
                </c:pt>
                <c:pt idx="4">
                  <c:v>1.7500000000000005E-2</c:v>
                </c:pt>
                <c:pt idx="5">
                  <c:v>6.5000000000000353E-3</c:v>
                </c:pt>
                <c:pt idx="6">
                  <c:v>0.11609999999999998</c:v>
                </c:pt>
                <c:pt idx="7" formatCode="0%">
                  <c:v>0</c:v>
                </c:pt>
                <c:pt idx="8">
                  <c:v>0.12010000000000012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Abslwenci KIS</c:v>
                </c:pt>
              </c:strCache>
            </c:strRef>
          </c:tx>
          <c:cat>
            <c:strRef>
              <c:f>Arkusz1!$A$2:$A$10</c:f>
              <c:strCache>
                <c:ptCount val="9"/>
                <c:pt idx="0">
                  <c:v>Osoby długotrwale bezrobotne</c:v>
                </c:pt>
                <c:pt idx="1">
                  <c:v>Osoby bezdomne</c:v>
                </c:pt>
                <c:pt idx="2">
                  <c:v>Osoby uzaleznione od alkoholu</c:v>
                </c:pt>
                <c:pt idx="3">
                  <c:v>Osoby uzaleznione od narkotyków</c:v>
                </c:pt>
                <c:pt idx="4">
                  <c:v>Osoby chore psychicznie</c:v>
                </c:pt>
                <c:pt idx="5">
                  <c:v>Osoby zwolnione z zakładów karnych</c:v>
                </c:pt>
                <c:pt idx="6">
                  <c:v>Osoby niepełnopsrawne</c:v>
                </c:pt>
                <c:pt idx="7">
                  <c:v>Uchodźcy</c:v>
                </c:pt>
                <c:pt idx="8">
                  <c:v>Inne dysfunkcje</c:v>
                </c:pt>
              </c:strCache>
            </c:strRef>
          </c:cat>
          <c:val>
            <c:numRef>
              <c:f>Arkusz1!$D$2:$D$10</c:f>
              <c:numCache>
                <c:formatCode>0.00%</c:formatCode>
                <c:ptCount val="9"/>
                <c:pt idx="0">
                  <c:v>0.71090000000000064</c:v>
                </c:pt>
                <c:pt idx="1">
                  <c:v>1.2100000000000001E-2</c:v>
                </c:pt>
                <c:pt idx="2">
                  <c:v>2.87E-2</c:v>
                </c:pt>
                <c:pt idx="3" formatCode="0%">
                  <c:v>0</c:v>
                </c:pt>
                <c:pt idx="4">
                  <c:v>7.0000000000000114E-3</c:v>
                </c:pt>
                <c:pt idx="5">
                  <c:v>8.7400000000000005E-2</c:v>
                </c:pt>
                <c:pt idx="6">
                  <c:v>8.7400000000000005E-2</c:v>
                </c:pt>
                <c:pt idx="7" formatCode="0%">
                  <c:v>0</c:v>
                </c:pt>
                <c:pt idx="8" formatCode="General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09E6E-EF49-4FF2-A75F-60571EA5E2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36F6D0-0A9B-44F7-A984-BB792E91674C}">
      <dgm:prSet phldrT="[Tekst]" custT="1"/>
      <dgm:spPr>
        <a:solidFill>
          <a:srgbClr val="FF00FF"/>
        </a:solidFill>
      </dgm:spPr>
      <dgm:t>
        <a:bodyPr/>
        <a:lstStyle/>
        <a:p>
          <a:r>
            <a:rPr lang="pl-PL" sz="2000" b="1" dirty="0">
              <a:solidFill>
                <a:sysClr val="windowText" lastClr="000000"/>
              </a:solidFill>
            </a:rPr>
            <a:t>I element MLW</a:t>
          </a:r>
        </a:p>
        <a:p>
          <a:r>
            <a:rPr lang="pl-PL" sz="2000" b="1" dirty="0">
              <a:solidFill>
                <a:sysClr val="windowText" lastClr="000000"/>
              </a:solidFill>
            </a:rPr>
            <a:t>Zespół Synergii Lokalnej</a:t>
          </a:r>
        </a:p>
      </dgm:t>
    </dgm:pt>
    <dgm:pt modelId="{450EE7B0-88EB-42D6-A470-40F5D1D3DA92}" type="parTrans" cxnId="{F7097617-4866-476A-989B-BBCD73E22AD7}">
      <dgm:prSet/>
      <dgm:spPr/>
      <dgm:t>
        <a:bodyPr/>
        <a:lstStyle/>
        <a:p>
          <a:endParaRPr lang="pl-PL"/>
        </a:p>
      </dgm:t>
    </dgm:pt>
    <dgm:pt modelId="{8C57AB9A-CCC4-4F79-BBB8-F313C8A5698A}" type="sibTrans" cxnId="{F7097617-4866-476A-989B-BBCD73E22AD7}">
      <dgm:prSet/>
      <dgm:spPr/>
      <dgm:t>
        <a:bodyPr/>
        <a:lstStyle/>
        <a:p>
          <a:endParaRPr lang="pl-PL"/>
        </a:p>
      </dgm:t>
    </dgm:pt>
    <dgm:pt modelId="{15CE1797-D76F-4496-ADE2-86649DBB0DE6}">
      <dgm:prSet phldrT="[Tekst]" custT="1"/>
      <dgm:spPr>
        <a:solidFill>
          <a:srgbClr val="FF00FF"/>
        </a:solidFill>
      </dgm:spPr>
      <dgm:t>
        <a:bodyPr/>
        <a:lstStyle/>
        <a:p>
          <a:r>
            <a:rPr lang="pl-PL" sz="2000" b="1" dirty="0">
              <a:solidFill>
                <a:sysClr val="windowText" lastClr="000000"/>
              </a:solidFill>
            </a:rPr>
            <a:t>II element MLW</a:t>
          </a:r>
        </a:p>
        <a:p>
          <a:r>
            <a:rPr lang="pl-PL" sz="2000" b="1" dirty="0">
              <a:solidFill>
                <a:sysClr val="windowText" lastClr="000000"/>
              </a:solidFill>
            </a:rPr>
            <a:t>Pakt na rzecz MLW</a:t>
          </a:r>
        </a:p>
      </dgm:t>
    </dgm:pt>
    <dgm:pt modelId="{0305FE8D-19FF-41BF-BE0C-6B6EA3CAA2DE}" type="parTrans" cxnId="{5C362F93-FA68-4417-A73D-4A4124EC9CBA}">
      <dgm:prSet/>
      <dgm:spPr/>
      <dgm:t>
        <a:bodyPr/>
        <a:lstStyle/>
        <a:p>
          <a:endParaRPr lang="pl-PL"/>
        </a:p>
      </dgm:t>
    </dgm:pt>
    <dgm:pt modelId="{8B43509C-2EBD-48CE-A0AD-DFD6CDEDB44F}" type="sibTrans" cxnId="{5C362F93-FA68-4417-A73D-4A4124EC9CBA}">
      <dgm:prSet/>
      <dgm:spPr/>
      <dgm:t>
        <a:bodyPr/>
        <a:lstStyle/>
        <a:p>
          <a:endParaRPr lang="pl-PL"/>
        </a:p>
      </dgm:t>
    </dgm:pt>
    <dgm:pt modelId="{7639AEBB-4FAF-4494-B353-51B628E43C0B}">
      <dgm:prSet phldrT="[Tekst]" custT="1"/>
      <dgm:spPr>
        <a:solidFill>
          <a:srgbClr val="FF00FF"/>
        </a:solidFill>
      </dgm:spPr>
      <dgm:t>
        <a:bodyPr/>
        <a:lstStyle/>
        <a:p>
          <a:r>
            <a:rPr lang="pl-PL" sz="1800" b="1" dirty="0">
              <a:solidFill>
                <a:sysClr val="windowText" lastClr="000000"/>
              </a:solidFill>
            </a:rPr>
            <a:t>III element MLW</a:t>
          </a:r>
        </a:p>
        <a:p>
          <a:r>
            <a:rPr lang="pl-PL" sz="1600" b="1" dirty="0">
              <a:solidFill>
                <a:sysClr val="windowText" lastClr="000000"/>
              </a:solidFill>
            </a:rPr>
            <a:t>Podmiot zatrudnienia socjalnego</a:t>
          </a:r>
        </a:p>
      </dgm:t>
    </dgm:pt>
    <dgm:pt modelId="{FEA97DE0-DD2E-4A09-81B6-98199A2B4159}" type="parTrans" cxnId="{57C7636F-1476-492E-853C-FAF64B44842E}">
      <dgm:prSet/>
      <dgm:spPr/>
      <dgm:t>
        <a:bodyPr/>
        <a:lstStyle/>
        <a:p>
          <a:endParaRPr lang="pl-PL"/>
        </a:p>
      </dgm:t>
    </dgm:pt>
    <dgm:pt modelId="{75E59D8D-301A-4441-99B6-981018408183}" type="sibTrans" cxnId="{57C7636F-1476-492E-853C-FAF64B44842E}">
      <dgm:prSet/>
      <dgm:spPr/>
      <dgm:t>
        <a:bodyPr/>
        <a:lstStyle/>
        <a:p>
          <a:endParaRPr lang="pl-PL"/>
        </a:p>
      </dgm:t>
    </dgm:pt>
    <dgm:pt modelId="{99CBCEB1-7BCC-4DCB-8F6A-A7BB5AC543D3}" type="pres">
      <dgm:prSet presAssocID="{95109E6E-EF49-4FF2-A75F-60571EA5E2C2}" presName="CompostProcess" presStyleCnt="0">
        <dgm:presLayoutVars>
          <dgm:dir/>
          <dgm:resizeHandles val="exact"/>
        </dgm:presLayoutVars>
      </dgm:prSet>
      <dgm:spPr/>
    </dgm:pt>
    <dgm:pt modelId="{5E5D4F86-6C35-42F9-A873-B0015122CE09}" type="pres">
      <dgm:prSet presAssocID="{95109E6E-EF49-4FF2-A75F-60571EA5E2C2}" presName="arrow" presStyleLbl="bgShp" presStyleIdx="0" presStyleCnt="1" custScaleX="117647"/>
      <dgm:spPr/>
    </dgm:pt>
    <dgm:pt modelId="{1870EB96-87F6-450E-8824-EE50E48839A1}" type="pres">
      <dgm:prSet presAssocID="{95109E6E-EF49-4FF2-A75F-60571EA5E2C2}" presName="linearProcess" presStyleCnt="0"/>
      <dgm:spPr/>
    </dgm:pt>
    <dgm:pt modelId="{27CEAC90-68E4-4BB1-B664-158D2BFA5F68}" type="pres">
      <dgm:prSet presAssocID="{D936F6D0-0A9B-44F7-A984-BB792E91674C}" presName="textNode" presStyleLbl="node1" presStyleIdx="0" presStyleCnt="3" custScaleY="1691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7C8DFA-B4E3-4536-8CD4-259B178E63A8}" type="pres">
      <dgm:prSet presAssocID="{8C57AB9A-CCC4-4F79-BBB8-F313C8A5698A}" presName="sibTrans" presStyleCnt="0"/>
      <dgm:spPr/>
    </dgm:pt>
    <dgm:pt modelId="{DD68F423-AB84-455B-96E3-B3FC829F2B39}" type="pres">
      <dgm:prSet presAssocID="{15CE1797-D76F-4496-ADE2-86649DBB0DE6}" presName="textNode" presStyleLbl="node1" presStyleIdx="1" presStyleCnt="3" custScaleY="1635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CD4FB5-AF0E-48AD-A28F-9BEE7EF10735}" type="pres">
      <dgm:prSet presAssocID="{8B43509C-2EBD-48CE-A0AD-DFD6CDEDB44F}" presName="sibTrans" presStyleCnt="0"/>
      <dgm:spPr/>
    </dgm:pt>
    <dgm:pt modelId="{8EC425F7-2DD0-40E4-A3E5-5A09A6B15F4D}" type="pres">
      <dgm:prSet presAssocID="{7639AEBB-4FAF-4494-B353-51B628E43C0B}" presName="textNode" presStyleLbl="node1" presStyleIdx="2" presStyleCnt="3" custScaleX="85339" custScaleY="1654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64B908-CDDD-4C68-B981-EFA8A3651581}" type="presOf" srcId="{7639AEBB-4FAF-4494-B353-51B628E43C0B}" destId="{8EC425F7-2DD0-40E4-A3E5-5A09A6B15F4D}" srcOrd="0" destOrd="0" presId="urn:microsoft.com/office/officeart/2005/8/layout/hProcess9"/>
    <dgm:cxn modelId="{061021AA-8D35-4DCA-BF96-15839D2B5476}" type="presOf" srcId="{D936F6D0-0A9B-44F7-A984-BB792E91674C}" destId="{27CEAC90-68E4-4BB1-B664-158D2BFA5F68}" srcOrd="0" destOrd="0" presId="urn:microsoft.com/office/officeart/2005/8/layout/hProcess9"/>
    <dgm:cxn modelId="{57C7636F-1476-492E-853C-FAF64B44842E}" srcId="{95109E6E-EF49-4FF2-A75F-60571EA5E2C2}" destId="{7639AEBB-4FAF-4494-B353-51B628E43C0B}" srcOrd="2" destOrd="0" parTransId="{FEA97DE0-DD2E-4A09-81B6-98199A2B4159}" sibTransId="{75E59D8D-301A-4441-99B6-981018408183}"/>
    <dgm:cxn modelId="{34F2BDD9-80CA-4982-849C-C3653AA43C57}" type="presOf" srcId="{15CE1797-D76F-4496-ADE2-86649DBB0DE6}" destId="{DD68F423-AB84-455B-96E3-B3FC829F2B39}" srcOrd="0" destOrd="0" presId="urn:microsoft.com/office/officeart/2005/8/layout/hProcess9"/>
    <dgm:cxn modelId="{F7097617-4866-476A-989B-BBCD73E22AD7}" srcId="{95109E6E-EF49-4FF2-A75F-60571EA5E2C2}" destId="{D936F6D0-0A9B-44F7-A984-BB792E91674C}" srcOrd="0" destOrd="0" parTransId="{450EE7B0-88EB-42D6-A470-40F5D1D3DA92}" sibTransId="{8C57AB9A-CCC4-4F79-BBB8-F313C8A5698A}"/>
    <dgm:cxn modelId="{EB3662D2-0345-40CD-B0EC-A3AB86D4A147}" type="presOf" srcId="{95109E6E-EF49-4FF2-A75F-60571EA5E2C2}" destId="{99CBCEB1-7BCC-4DCB-8F6A-A7BB5AC543D3}" srcOrd="0" destOrd="0" presId="urn:microsoft.com/office/officeart/2005/8/layout/hProcess9"/>
    <dgm:cxn modelId="{5C362F93-FA68-4417-A73D-4A4124EC9CBA}" srcId="{95109E6E-EF49-4FF2-A75F-60571EA5E2C2}" destId="{15CE1797-D76F-4496-ADE2-86649DBB0DE6}" srcOrd="1" destOrd="0" parTransId="{0305FE8D-19FF-41BF-BE0C-6B6EA3CAA2DE}" sibTransId="{8B43509C-2EBD-48CE-A0AD-DFD6CDEDB44F}"/>
    <dgm:cxn modelId="{7026DAFC-0563-470B-AEEE-1843B08FFD04}" type="presParOf" srcId="{99CBCEB1-7BCC-4DCB-8F6A-A7BB5AC543D3}" destId="{5E5D4F86-6C35-42F9-A873-B0015122CE09}" srcOrd="0" destOrd="0" presId="urn:microsoft.com/office/officeart/2005/8/layout/hProcess9"/>
    <dgm:cxn modelId="{510CB5F8-1D67-4D26-899E-EABF3F732719}" type="presParOf" srcId="{99CBCEB1-7BCC-4DCB-8F6A-A7BB5AC543D3}" destId="{1870EB96-87F6-450E-8824-EE50E48839A1}" srcOrd="1" destOrd="0" presId="urn:microsoft.com/office/officeart/2005/8/layout/hProcess9"/>
    <dgm:cxn modelId="{B5738CEA-5F78-4EDD-96B8-3EF3293CAE6B}" type="presParOf" srcId="{1870EB96-87F6-450E-8824-EE50E48839A1}" destId="{27CEAC90-68E4-4BB1-B664-158D2BFA5F68}" srcOrd="0" destOrd="0" presId="urn:microsoft.com/office/officeart/2005/8/layout/hProcess9"/>
    <dgm:cxn modelId="{769900C7-BD07-4BB4-91A1-9E108933E6E8}" type="presParOf" srcId="{1870EB96-87F6-450E-8824-EE50E48839A1}" destId="{B47C8DFA-B4E3-4536-8CD4-259B178E63A8}" srcOrd="1" destOrd="0" presId="urn:microsoft.com/office/officeart/2005/8/layout/hProcess9"/>
    <dgm:cxn modelId="{8733DA19-DD38-4D06-8DA3-C47CA307ED6B}" type="presParOf" srcId="{1870EB96-87F6-450E-8824-EE50E48839A1}" destId="{DD68F423-AB84-455B-96E3-B3FC829F2B39}" srcOrd="2" destOrd="0" presId="urn:microsoft.com/office/officeart/2005/8/layout/hProcess9"/>
    <dgm:cxn modelId="{ADEB2897-9067-46E9-9DF0-720A9B092C81}" type="presParOf" srcId="{1870EB96-87F6-450E-8824-EE50E48839A1}" destId="{1BCD4FB5-AF0E-48AD-A28F-9BEE7EF10735}" srcOrd="3" destOrd="0" presId="urn:microsoft.com/office/officeart/2005/8/layout/hProcess9"/>
    <dgm:cxn modelId="{3ADC0414-DF5F-487F-A7A7-D30E57224B3B}" type="presParOf" srcId="{1870EB96-87F6-450E-8824-EE50E48839A1}" destId="{8EC425F7-2DD0-40E4-A3E5-5A09A6B15F4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1CD128-BFF6-4FB7-98E7-385E83C442B0}" type="doc">
      <dgm:prSet loTypeId="urn:microsoft.com/office/officeart/2005/8/layout/hList7#1" loCatId="process" qsTypeId="urn:microsoft.com/office/officeart/2005/8/quickstyle/simple1" qsCatId="simple" csTypeId="urn:microsoft.com/office/officeart/2005/8/colors/accent1_2" csCatId="accent1" phldr="1"/>
      <dgm:spPr/>
    </dgm:pt>
    <dgm:pt modelId="{B4D8C280-CEB2-4326-A638-F40F436783F9}">
      <dgm:prSet phldrT="[Tekst]" custT="1"/>
      <dgm:spPr>
        <a:solidFill>
          <a:srgbClr val="FF0000"/>
        </a:solidFill>
      </dgm:spPr>
      <dgm:t>
        <a:bodyPr/>
        <a:lstStyle/>
        <a:p>
          <a:pPr algn="ctr"/>
          <a:r>
            <a:rPr lang="pl-PL" sz="1600" b="1" dirty="0">
              <a:solidFill>
                <a:sysClr val="windowText" lastClr="000000"/>
              </a:solidFill>
            </a:rPr>
            <a:t>Filar </a:t>
          </a:r>
          <a:r>
            <a:rPr lang="pl-PL" sz="1600" b="1" dirty="0" err="1">
              <a:solidFill>
                <a:sysClr val="windowText" lastClr="000000"/>
              </a:solidFill>
            </a:rPr>
            <a:t>Prozatrudnienowy</a:t>
          </a:r>
          <a:endParaRPr lang="pl-PL" sz="1600" b="1" dirty="0">
            <a:solidFill>
              <a:sysClr val="windowText" lastClr="000000"/>
            </a:solidFill>
          </a:endParaRPr>
        </a:p>
        <a:p>
          <a:pPr algn="ctr"/>
          <a:r>
            <a:rPr lang="pl-PL" sz="1600" b="1" dirty="0">
              <a:solidFill>
                <a:schemeClr val="bg1"/>
              </a:solidFill>
            </a:rPr>
            <a:t>(publiczne </a:t>
          </a:r>
          <a:r>
            <a:rPr lang="pl-PL" sz="1600" b="1" dirty="0" smtClean="0">
              <a:solidFill>
                <a:schemeClr val="bg1"/>
              </a:solidFill>
            </a:rPr>
            <a:t>służby </a:t>
          </a:r>
          <a:r>
            <a:rPr lang="pl-PL" sz="1600" b="1" dirty="0">
              <a:solidFill>
                <a:schemeClr val="bg1"/>
              </a:solidFill>
            </a:rPr>
            <a:t>zatrudnienia</a:t>
          </a:r>
          <a:r>
            <a:rPr lang="pl-PL" sz="1600" b="1" dirty="0"/>
            <a:t>)</a:t>
          </a:r>
        </a:p>
      </dgm:t>
    </dgm:pt>
    <dgm:pt modelId="{7CBF1CD1-A072-4271-ADC6-11BD98237E80}" type="parTrans" cxnId="{C0140E3D-6F61-4451-A853-E58773886920}">
      <dgm:prSet/>
      <dgm:spPr/>
      <dgm:t>
        <a:bodyPr/>
        <a:lstStyle/>
        <a:p>
          <a:pPr algn="ctr"/>
          <a:endParaRPr lang="pl-PL"/>
        </a:p>
      </dgm:t>
    </dgm:pt>
    <dgm:pt modelId="{3E10ACB1-FD83-49A3-A442-91D4E035328D}" type="sibTrans" cxnId="{C0140E3D-6F61-4451-A853-E58773886920}">
      <dgm:prSet/>
      <dgm:spPr/>
      <dgm:t>
        <a:bodyPr/>
        <a:lstStyle/>
        <a:p>
          <a:pPr algn="ctr"/>
          <a:endParaRPr lang="pl-PL"/>
        </a:p>
      </dgm:t>
    </dgm:pt>
    <dgm:pt modelId="{E0FB8454-3965-4E0F-918A-89CC7B5EA72F}">
      <dgm:prSet phldrT="[Tekst]" custT="1"/>
      <dgm:spPr>
        <a:solidFill>
          <a:srgbClr val="92D050"/>
        </a:solidFill>
      </dgm:spPr>
      <dgm:t>
        <a:bodyPr/>
        <a:lstStyle/>
        <a:p>
          <a:pPr algn="ctr"/>
          <a:r>
            <a:rPr lang="pl-PL" sz="1600" b="1" dirty="0">
              <a:solidFill>
                <a:sysClr val="windowText" lastClr="000000"/>
              </a:solidFill>
            </a:rPr>
            <a:t>Filar Pomocy </a:t>
          </a:r>
          <a:r>
            <a:rPr lang="pl-PL" sz="1600" b="1" dirty="0" smtClean="0">
              <a:solidFill>
                <a:sysClr val="windowText" lastClr="000000"/>
              </a:solidFill>
            </a:rPr>
            <a:t>Społecznej</a:t>
          </a:r>
          <a:endParaRPr lang="pl-PL" sz="1600" b="1" dirty="0">
            <a:solidFill>
              <a:sysClr val="windowText" lastClr="000000"/>
            </a:solidFill>
          </a:endParaRPr>
        </a:p>
        <a:p>
          <a:pPr algn="ctr"/>
          <a:r>
            <a:rPr lang="pl-PL" sz="1600" b="1" dirty="0">
              <a:solidFill>
                <a:sysClr val="windowText" lastClr="000000"/>
              </a:solidFill>
            </a:rPr>
            <a:t>(ośrodki pomocy </a:t>
          </a:r>
          <a:r>
            <a:rPr lang="pl-PL" sz="1600" b="1" dirty="0" smtClean="0">
              <a:solidFill>
                <a:sysClr val="windowText" lastClr="000000"/>
              </a:solidFill>
            </a:rPr>
            <a:t>społecznej </a:t>
          </a:r>
          <a:r>
            <a:rPr lang="pl-PL" sz="1600" b="1" dirty="0">
              <a:solidFill>
                <a:sysClr val="windowText" lastClr="000000"/>
              </a:solidFill>
            </a:rPr>
            <a:t/>
          </a:r>
          <a:br>
            <a:rPr lang="pl-PL" sz="1600" b="1" dirty="0">
              <a:solidFill>
                <a:sysClr val="windowText" lastClr="000000"/>
              </a:solidFill>
            </a:rPr>
          </a:br>
          <a:r>
            <a:rPr lang="pl-PL" sz="1600" b="1" dirty="0">
              <a:solidFill>
                <a:sysClr val="windowText" lastClr="000000"/>
              </a:solidFill>
            </a:rPr>
            <a:t>i organizacje </a:t>
          </a:r>
          <a:r>
            <a:rPr lang="pl-PL" sz="1600" b="1" dirty="0" smtClean="0">
              <a:solidFill>
                <a:sysClr val="windowText" lastClr="000000"/>
              </a:solidFill>
            </a:rPr>
            <a:t>pozarządowe)</a:t>
          </a:r>
          <a:endParaRPr lang="pl-PL" sz="1050" dirty="0">
            <a:solidFill>
              <a:sysClr val="windowText" lastClr="000000"/>
            </a:solidFill>
          </a:endParaRPr>
        </a:p>
      </dgm:t>
    </dgm:pt>
    <dgm:pt modelId="{DC4A6FD8-12E8-4C54-9F9C-B0FFDE80B100}" type="parTrans" cxnId="{9D5C311D-404A-45D7-BB60-9EDB83F0A718}">
      <dgm:prSet/>
      <dgm:spPr/>
      <dgm:t>
        <a:bodyPr/>
        <a:lstStyle/>
        <a:p>
          <a:pPr algn="ctr"/>
          <a:endParaRPr lang="pl-PL"/>
        </a:p>
      </dgm:t>
    </dgm:pt>
    <dgm:pt modelId="{D5F0D12B-ED90-49AB-92A2-6B3417D9D3F0}" type="sibTrans" cxnId="{9D5C311D-404A-45D7-BB60-9EDB83F0A718}">
      <dgm:prSet/>
      <dgm:spPr/>
      <dgm:t>
        <a:bodyPr/>
        <a:lstStyle/>
        <a:p>
          <a:pPr algn="ctr"/>
          <a:endParaRPr lang="pl-PL"/>
        </a:p>
      </dgm:t>
    </dgm:pt>
    <dgm:pt modelId="{60F73DF0-3D85-4CA1-8C4E-67AC921C4B9E}">
      <dgm:prSet phldrT="[Tekst]" custT="1"/>
      <dgm:spPr/>
      <dgm:t>
        <a:bodyPr/>
        <a:lstStyle/>
        <a:p>
          <a:pPr algn="ctr"/>
          <a:r>
            <a:rPr lang="pl-PL" sz="1600" b="1" dirty="0">
              <a:solidFill>
                <a:sysClr val="windowText" lastClr="000000"/>
              </a:solidFill>
            </a:rPr>
            <a:t>Filar Reintegracji Społecznej </a:t>
          </a:r>
          <a:r>
            <a:rPr lang="pl-PL" sz="1600" b="1" dirty="0" smtClean="0">
              <a:solidFill>
                <a:sysClr val="windowText" lastClr="000000"/>
              </a:solidFill>
            </a:rPr>
            <a:t/>
          </a:r>
          <a:br>
            <a:rPr lang="pl-PL" sz="1600" b="1" dirty="0" smtClean="0">
              <a:solidFill>
                <a:sysClr val="windowText" lastClr="000000"/>
              </a:solidFill>
            </a:rPr>
          </a:br>
          <a:r>
            <a:rPr lang="pl-PL" sz="1600" b="1" dirty="0" smtClean="0">
              <a:solidFill>
                <a:sysClr val="windowText" lastClr="000000"/>
              </a:solidFill>
            </a:rPr>
            <a:t>i </a:t>
          </a:r>
          <a:r>
            <a:rPr lang="pl-PL" sz="1600" b="1" dirty="0">
              <a:solidFill>
                <a:sysClr val="windowText" lastClr="000000"/>
              </a:solidFill>
            </a:rPr>
            <a:t>Zawodowej</a:t>
          </a:r>
        </a:p>
      </dgm:t>
    </dgm:pt>
    <dgm:pt modelId="{5177ADFB-2650-49FE-B814-D0F02BBF2386}" type="parTrans" cxnId="{FFA114D6-4446-4BF8-B025-1540FFBAF34D}">
      <dgm:prSet/>
      <dgm:spPr/>
      <dgm:t>
        <a:bodyPr/>
        <a:lstStyle/>
        <a:p>
          <a:pPr algn="ctr"/>
          <a:endParaRPr lang="pl-PL"/>
        </a:p>
      </dgm:t>
    </dgm:pt>
    <dgm:pt modelId="{0078C0CA-D61A-46CB-95DF-25FEFD66AE38}" type="sibTrans" cxnId="{FFA114D6-4446-4BF8-B025-1540FFBAF34D}">
      <dgm:prSet/>
      <dgm:spPr/>
      <dgm:t>
        <a:bodyPr/>
        <a:lstStyle/>
        <a:p>
          <a:pPr algn="ctr"/>
          <a:endParaRPr lang="pl-PL"/>
        </a:p>
      </dgm:t>
    </dgm:pt>
    <dgm:pt modelId="{3FBE2C67-0F95-4156-A9CE-F1C54EF19BC0}" type="pres">
      <dgm:prSet presAssocID="{511CD128-BFF6-4FB7-98E7-385E83C442B0}" presName="Name0" presStyleCnt="0">
        <dgm:presLayoutVars>
          <dgm:dir/>
          <dgm:resizeHandles val="exact"/>
        </dgm:presLayoutVars>
      </dgm:prSet>
      <dgm:spPr/>
    </dgm:pt>
    <dgm:pt modelId="{5892AE2E-7DD5-462B-A202-EA285FC458F0}" type="pres">
      <dgm:prSet presAssocID="{511CD128-BFF6-4FB7-98E7-385E83C442B0}" presName="fgShape" presStyleLbl="fgShp" presStyleIdx="0" presStyleCnt="1"/>
      <dgm:spPr/>
    </dgm:pt>
    <dgm:pt modelId="{3B26E1D9-5B5F-4FB9-AD2B-B04C305028BE}" type="pres">
      <dgm:prSet presAssocID="{511CD128-BFF6-4FB7-98E7-385E83C442B0}" presName="linComp" presStyleCnt="0"/>
      <dgm:spPr/>
    </dgm:pt>
    <dgm:pt modelId="{18F1ED33-9953-4E5A-88A8-3FB3CB3F6224}" type="pres">
      <dgm:prSet presAssocID="{B4D8C280-CEB2-4326-A638-F40F436783F9}" presName="compNode" presStyleCnt="0"/>
      <dgm:spPr/>
    </dgm:pt>
    <dgm:pt modelId="{3CAD89FB-B0E9-49AC-A882-2452CA802B98}" type="pres">
      <dgm:prSet presAssocID="{B4D8C280-CEB2-4326-A638-F40F436783F9}" presName="bkgdShape" presStyleLbl="node1" presStyleIdx="0" presStyleCnt="3"/>
      <dgm:spPr/>
      <dgm:t>
        <a:bodyPr/>
        <a:lstStyle/>
        <a:p>
          <a:endParaRPr lang="pl-PL"/>
        </a:p>
      </dgm:t>
    </dgm:pt>
    <dgm:pt modelId="{8AE67AE2-CFDB-427A-B93C-C22B9C624DAB}" type="pres">
      <dgm:prSet presAssocID="{B4D8C280-CEB2-4326-A638-F40F436783F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0BDB68-91F5-42E1-B573-6EBA612CA1A8}" type="pres">
      <dgm:prSet presAssocID="{B4D8C280-CEB2-4326-A638-F40F436783F9}" presName="invisiNode" presStyleLbl="node1" presStyleIdx="0" presStyleCnt="3"/>
      <dgm:spPr/>
    </dgm:pt>
    <dgm:pt modelId="{7BEECEF1-6A06-4198-9A7E-1FC2A0717456}" type="pres">
      <dgm:prSet presAssocID="{B4D8C280-CEB2-4326-A638-F40F436783F9}" presName="imagNode" presStyleLbl="fgImgPlace1" presStyleIdx="0" presStyleCnt="3"/>
      <dgm:spPr>
        <a:prstGeom prst="downArrow">
          <a:avLst/>
        </a:prstGeom>
        <a:solidFill>
          <a:srgbClr val="FF00FF"/>
        </a:solidFill>
      </dgm:spPr>
    </dgm:pt>
    <dgm:pt modelId="{4FB718F4-2C39-44E5-B3BF-9F7957BA025E}" type="pres">
      <dgm:prSet presAssocID="{3E10ACB1-FD83-49A3-A442-91D4E035328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BABE1AD7-A4BF-4151-9061-1BC4A47D13D9}" type="pres">
      <dgm:prSet presAssocID="{E0FB8454-3965-4E0F-918A-89CC7B5EA72F}" presName="compNode" presStyleCnt="0"/>
      <dgm:spPr/>
    </dgm:pt>
    <dgm:pt modelId="{BAC3721F-1011-46B5-9C3A-3ECD79074745}" type="pres">
      <dgm:prSet presAssocID="{E0FB8454-3965-4E0F-918A-89CC7B5EA72F}" presName="bkgdShape" presStyleLbl="node1" presStyleIdx="1" presStyleCnt="3" custLinFactNeighborX="753" custLinFactNeighborY="0"/>
      <dgm:spPr/>
      <dgm:t>
        <a:bodyPr/>
        <a:lstStyle/>
        <a:p>
          <a:endParaRPr lang="pl-PL"/>
        </a:p>
      </dgm:t>
    </dgm:pt>
    <dgm:pt modelId="{6742AEA5-88D7-41C4-902F-935C85C50479}" type="pres">
      <dgm:prSet presAssocID="{E0FB8454-3965-4E0F-918A-89CC7B5EA72F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0BDF2D-AE2B-4147-A87D-E1FBC23E3F9C}" type="pres">
      <dgm:prSet presAssocID="{E0FB8454-3965-4E0F-918A-89CC7B5EA72F}" presName="invisiNode" presStyleLbl="node1" presStyleIdx="1" presStyleCnt="3"/>
      <dgm:spPr/>
    </dgm:pt>
    <dgm:pt modelId="{C916C586-DFCF-4052-9375-589896EA9AF2}" type="pres">
      <dgm:prSet presAssocID="{E0FB8454-3965-4E0F-918A-89CC7B5EA72F}" presName="imagNode" presStyleLbl="fgImgPlace1" presStyleIdx="1" presStyleCnt="3"/>
      <dgm:spPr>
        <a:prstGeom prst="downArrow">
          <a:avLst/>
        </a:prstGeom>
        <a:solidFill>
          <a:srgbClr val="FF00FF"/>
        </a:solidFill>
      </dgm:spPr>
    </dgm:pt>
    <dgm:pt modelId="{125482FB-F6BE-46BE-AC8D-545FA5564148}" type="pres">
      <dgm:prSet presAssocID="{D5F0D12B-ED90-49AB-92A2-6B3417D9D3F0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3552233-A10E-4EC7-AB0B-002FA9F82A41}" type="pres">
      <dgm:prSet presAssocID="{60F73DF0-3D85-4CA1-8C4E-67AC921C4B9E}" presName="compNode" presStyleCnt="0"/>
      <dgm:spPr/>
    </dgm:pt>
    <dgm:pt modelId="{A88FF2C7-C3E2-4C88-BCCD-1E55E5BDAE1A}" type="pres">
      <dgm:prSet presAssocID="{60F73DF0-3D85-4CA1-8C4E-67AC921C4B9E}" presName="bkgdShape" presStyleLbl="node1" presStyleIdx="2" presStyleCnt="3"/>
      <dgm:spPr/>
      <dgm:t>
        <a:bodyPr/>
        <a:lstStyle/>
        <a:p>
          <a:endParaRPr lang="pl-PL"/>
        </a:p>
      </dgm:t>
    </dgm:pt>
    <dgm:pt modelId="{1D64ED94-ABE4-4155-A58B-A5C2D6DEB07A}" type="pres">
      <dgm:prSet presAssocID="{60F73DF0-3D85-4CA1-8C4E-67AC921C4B9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AE19B4-4F65-4B0C-BA69-9195BD9F9244}" type="pres">
      <dgm:prSet presAssocID="{60F73DF0-3D85-4CA1-8C4E-67AC921C4B9E}" presName="invisiNode" presStyleLbl="node1" presStyleIdx="2" presStyleCnt="3"/>
      <dgm:spPr/>
    </dgm:pt>
    <dgm:pt modelId="{1D78FF41-3920-41EB-BB77-854E9AF34BC2}" type="pres">
      <dgm:prSet presAssocID="{60F73DF0-3D85-4CA1-8C4E-67AC921C4B9E}" presName="imagNode" presStyleLbl="fgImgPlace1" presStyleIdx="2" presStyleCnt="3"/>
      <dgm:spPr>
        <a:prstGeom prst="downArrow">
          <a:avLst/>
        </a:prstGeom>
        <a:solidFill>
          <a:srgbClr val="FF00FF"/>
        </a:solidFill>
      </dgm:spPr>
    </dgm:pt>
  </dgm:ptLst>
  <dgm:cxnLst>
    <dgm:cxn modelId="{E73BA25E-9BCF-49ED-836F-979FA064D6DE}" type="presOf" srcId="{60F73DF0-3D85-4CA1-8C4E-67AC921C4B9E}" destId="{A88FF2C7-C3E2-4C88-BCCD-1E55E5BDAE1A}" srcOrd="0" destOrd="0" presId="urn:microsoft.com/office/officeart/2005/8/layout/hList7#1"/>
    <dgm:cxn modelId="{FFA114D6-4446-4BF8-B025-1540FFBAF34D}" srcId="{511CD128-BFF6-4FB7-98E7-385E83C442B0}" destId="{60F73DF0-3D85-4CA1-8C4E-67AC921C4B9E}" srcOrd="2" destOrd="0" parTransId="{5177ADFB-2650-49FE-B814-D0F02BBF2386}" sibTransId="{0078C0CA-D61A-46CB-95DF-25FEFD66AE38}"/>
    <dgm:cxn modelId="{9D5C311D-404A-45D7-BB60-9EDB83F0A718}" srcId="{511CD128-BFF6-4FB7-98E7-385E83C442B0}" destId="{E0FB8454-3965-4E0F-918A-89CC7B5EA72F}" srcOrd="1" destOrd="0" parTransId="{DC4A6FD8-12E8-4C54-9F9C-B0FFDE80B100}" sibTransId="{D5F0D12B-ED90-49AB-92A2-6B3417D9D3F0}"/>
    <dgm:cxn modelId="{9A0C5663-A367-466A-BD35-1A57D7CCF0D0}" type="presOf" srcId="{511CD128-BFF6-4FB7-98E7-385E83C442B0}" destId="{3FBE2C67-0F95-4156-A9CE-F1C54EF19BC0}" srcOrd="0" destOrd="0" presId="urn:microsoft.com/office/officeart/2005/8/layout/hList7#1"/>
    <dgm:cxn modelId="{6857F551-E792-43D9-815F-9EC06E5D51EC}" type="presOf" srcId="{60F73DF0-3D85-4CA1-8C4E-67AC921C4B9E}" destId="{1D64ED94-ABE4-4155-A58B-A5C2D6DEB07A}" srcOrd="1" destOrd="0" presId="urn:microsoft.com/office/officeart/2005/8/layout/hList7#1"/>
    <dgm:cxn modelId="{4432C879-6BAB-4637-B4AA-D8F1B7A373FC}" type="presOf" srcId="{3E10ACB1-FD83-49A3-A442-91D4E035328D}" destId="{4FB718F4-2C39-44E5-B3BF-9F7957BA025E}" srcOrd="0" destOrd="0" presId="urn:microsoft.com/office/officeart/2005/8/layout/hList7#1"/>
    <dgm:cxn modelId="{C0140E3D-6F61-4451-A853-E58773886920}" srcId="{511CD128-BFF6-4FB7-98E7-385E83C442B0}" destId="{B4D8C280-CEB2-4326-A638-F40F436783F9}" srcOrd="0" destOrd="0" parTransId="{7CBF1CD1-A072-4271-ADC6-11BD98237E80}" sibTransId="{3E10ACB1-FD83-49A3-A442-91D4E035328D}"/>
    <dgm:cxn modelId="{D13B90F1-B5E7-4F22-AB69-E5701ED43237}" type="presOf" srcId="{E0FB8454-3965-4E0F-918A-89CC7B5EA72F}" destId="{BAC3721F-1011-46B5-9C3A-3ECD79074745}" srcOrd="0" destOrd="0" presId="urn:microsoft.com/office/officeart/2005/8/layout/hList7#1"/>
    <dgm:cxn modelId="{AC25FAB0-4CEA-46CE-8D74-2CC144FC2167}" type="presOf" srcId="{B4D8C280-CEB2-4326-A638-F40F436783F9}" destId="{8AE67AE2-CFDB-427A-B93C-C22B9C624DAB}" srcOrd="1" destOrd="0" presId="urn:microsoft.com/office/officeart/2005/8/layout/hList7#1"/>
    <dgm:cxn modelId="{D43F545B-B713-422E-B7AF-5523371970C4}" type="presOf" srcId="{B4D8C280-CEB2-4326-A638-F40F436783F9}" destId="{3CAD89FB-B0E9-49AC-A882-2452CA802B98}" srcOrd="0" destOrd="0" presId="urn:microsoft.com/office/officeart/2005/8/layout/hList7#1"/>
    <dgm:cxn modelId="{9692A774-3B40-4082-B747-188087F2F918}" type="presOf" srcId="{D5F0D12B-ED90-49AB-92A2-6B3417D9D3F0}" destId="{125482FB-F6BE-46BE-AC8D-545FA5564148}" srcOrd="0" destOrd="0" presId="urn:microsoft.com/office/officeart/2005/8/layout/hList7#1"/>
    <dgm:cxn modelId="{3BD2A267-7172-4F52-BD2B-62A76824D3A3}" type="presOf" srcId="{E0FB8454-3965-4E0F-918A-89CC7B5EA72F}" destId="{6742AEA5-88D7-41C4-902F-935C85C50479}" srcOrd="1" destOrd="0" presId="urn:microsoft.com/office/officeart/2005/8/layout/hList7#1"/>
    <dgm:cxn modelId="{DFB635FC-888F-46BF-9D2B-72A9E030B7C5}" type="presParOf" srcId="{3FBE2C67-0F95-4156-A9CE-F1C54EF19BC0}" destId="{5892AE2E-7DD5-462B-A202-EA285FC458F0}" srcOrd="0" destOrd="0" presId="urn:microsoft.com/office/officeart/2005/8/layout/hList7#1"/>
    <dgm:cxn modelId="{E3D0F75E-6873-4E8B-9CE2-EF2E0EB85E45}" type="presParOf" srcId="{3FBE2C67-0F95-4156-A9CE-F1C54EF19BC0}" destId="{3B26E1D9-5B5F-4FB9-AD2B-B04C305028BE}" srcOrd="1" destOrd="0" presId="urn:microsoft.com/office/officeart/2005/8/layout/hList7#1"/>
    <dgm:cxn modelId="{9772499A-C320-4EBB-A4F2-EF9D26F8AB19}" type="presParOf" srcId="{3B26E1D9-5B5F-4FB9-AD2B-B04C305028BE}" destId="{18F1ED33-9953-4E5A-88A8-3FB3CB3F6224}" srcOrd="0" destOrd="0" presId="urn:microsoft.com/office/officeart/2005/8/layout/hList7#1"/>
    <dgm:cxn modelId="{305C6D19-63BE-416E-AD1D-0038E5AEE902}" type="presParOf" srcId="{18F1ED33-9953-4E5A-88A8-3FB3CB3F6224}" destId="{3CAD89FB-B0E9-49AC-A882-2452CA802B98}" srcOrd="0" destOrd="0" presId="urn:microsoft.com/office/officeart/2005/8/layout/hList7#1"/>
    <dgm:cxn modelId="{73BD537A-D1F6-4B7F-8DBC-65783CF94426}" type="presParOf" srcId="{18F1ED33-9953-4E5A-88A8-3FB3CB3F6224}" destId="{8AE67AE2-CFDB-427A-B93C-C22B9C624DAB}" srcOrd="1" destOrd="0" presId="urn:microsoft.com/office/officeart/2005/8/layout/hList7#1"/>
    <dgm:cxn modelId="{DD747CCE-FACC-4B7D-A069-57FCC46D1858}" type="presParOf" srcId="{18F1ED33-9953-4E5A-88A8-3FB3CB3F6224}" destId="{3C0BDB68-91F5-42E1-B573-6EBA612CA1A8}" srcOrd="2" destOrd="0" presId="urn:microsoft.com/office/officeart/2005/8/layout/hList7#1"/>
    <dgm:cxn modelId="{034B1555-D92F-455C-8A7C-90F82FD1AC3C}" type="presParOf" srcId="{18F1ED33-9953-4E5A-88A8-3FB3CB3F6224}" destId="{7BEECEF1-6A06-4198-9A7E-1FC2A0717456}" srcOrd="3" destOrd="0" presId="urn:microsoft.com/office/officeart/2005/8/layout/hList7#1"/>
    <dgm:cxn modelId="{E0EA996E-0C63-4D5B-8A8C-7DE92B0C8BD1}" type="presParOf" srcId="{3B26E1D9-5B5F-4FB9-AD2B-B04C305028BE}" destId="{4FB718F4-2C39-44E5-B3BF-9F7957BA025E}" srcOrd="1" destOrd="0" presId="urn:microsoft.com/office/officeart/2005/8/layout/hList7#1"/>
    <dgm:cxn modelId="{B9C4A8F3-5AEE-4039-827E-E9F3A80EEDB0}" type="presParOf" srcId="{3B26E1D9-5B5F-4FB9-AD2B-B04C305028BE}" destId="{BABE1AD7-A4BF-4151-9061-1BC4A47D13D9}" srcOrd="2" destOrd="0" presId="urn:microsoft.com/office/officeart/2005/8/layout/hList7#1"/>
    <dgm:cxn modelId="{FF36EBF4-CE6F-47B7-986F-B98B5953F52D}" type="presParOf" srcId="{BABE1AD7-A4BF-4151-9061-1BC4A47D13D9}" destId="{BAC3721F-1011-46B5-9C3A-3ECD79074745}" srcOrd="0" destOrd="0" presId="urn:microsoft.com/office/officeart/2005/8/layout/hList7#1"/>
    <dgm:cxn modelId="{F3D2D96B-C453-4233-BD2E-F1C90E05F64B}" type="presParOf" srcId="{BABE1AD7-A4BF-4151-9061-1BC4A47D13D9}" destId="{6742AEA5-88D7-41C4-902F-935C85C50479}" srcOrd="1" destOrd="0" presId="urn:microsoft.com/office/officeart/2005/8/layout/hList7#1"/>
    <dgm:cxn modelId="{DD0A90C6-8BE8-4056-8EEB-E00A624F6860}" type="presParOf" srcId="{BABE1AD7-A4BF-4151-9061-1BC4A47D13D9}" destId="{A30BDF2D-AE2B-4147-A87D-E1FBC23E3F9C}" srcOrd="2" destOrd="0" presId="urn:microsoft.com/office/officeart/2005/8/layout/hList7#1"/>
    <dgm:cxn modelId="{6E53D82A-EA78-4AAB-B1F2-2847DF18356B}" type="presParOf" srcId="{BABE1AD7-A4BF-4151-9061-1BC4A47D13D9}" destId="{C916C586-DFCF-4052-9375-589896EA9AF2}" srcOrd="3" destOrd="0" presId="urn:microsoft.com/office/officeart/2005/8/layout/hList7#1"/>
    <dgm:cxn modelId="{963FA430-6892-42C1-9A13-1C2F863314AA}" type="presParOf" srcId="{3B26E1D9-5B5F-4FB9-AD2B-B04C305028BE}" destId="{125482FB-F6BE-46BE-AC8D-545FA5564148}" srcOrd="3" destOrd="0" presId="urn:microsoft.com/office/officeart/2005/8/layout/hList7#1"/>
    <dgm:cxn modelId="{84D8732F-30ED-4806-B6C1-F08F54469A9E}" type="presParOf" srcId="{3B26E1D9-5B5F-4FB9-AD2B-B04C305028BE}" destId="{F3552233-A10E-4EC7-AB0B-002FA9F82A41}" srcOrd="4" destOrd="0" presId="urn:microsoft.com/office/officeart/2005/8/layout/hList7#1"/>
    <dgm:cxn modelId="{99906F2A-42DA-4BAF-98FF-9DD2D66D8201}" type="presParOf" srcId="{F3552233-A10E-4EC7-AB0B-002FA9F82A41}" destId="{A88FF2C7-C3E2-4C88-BCCD-1E55E5BDAE1A}" srcOrd="0" destOrd="0" presId="urn:microsoft.com/office/officeart/2005/8/layout/hList7#1"/>
    <dgm:cxn modelId="{33511830-B839-475B-965D-244121BD0434}" type="presParOf" srcId="{F3552233-A10E-4EC7-AB0B-002FA9F82A41}" destId="{1D64ED94-ABE4-4155-A58B-A5C2D6DEB07A}" srcOrd="1" destOrd="0" presId="urn:microsoft.com/office/officeart/2005/8/layout/hList7#1"/>
    <dgm:cxn modelId="{82C5551F-4F8B-4157-B2EC-8100E54EE53D}" type="presParOf" srcId="{F3552233-A10E-4EC7-AB0B-002FA9F82A41}" destId="{B5AE19B4-4F65-4B0C-BA69-9195BD9F9244}" srcOrd="2" destOrd="0" presId="urn:microsoft.com/office/officeart/2005/8/layout/hList7#1"/>
    <dgm:cxn modelId="{CC022285-2760-4707-91C9-4F3ECDD28879}" type="presParOf" srcId="{F3552233-A10E-4EC7-AB0B-002FA9F82A41}" destId="{1D78FF41-3920-41EB-BB77-854E9AF34BC2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6597B-736B-4AAD-BEE7-16FC49562ECF}" type="doc">
      <dgm:prSet loTypeId="urn:microsoft.com/office/officeart/2005/8/layout/funnel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4FD5865B-B191-4748-8C50-8622C4C8AF0B}">
      <dgm:prSet phldrT="[Tekst]" custT="1"/>
      <dgm:spPr>
        <a:solidFill>
          <a:srgbClr val="92D050"/>
        </a:solidFill>
      </dgm:spPr>
      <dgm:t>
        <a:bodyPr/>
        <a:lstStyle/>
        <a:p>
          <a:pPr algn="ctr"/>
          <a:r>
            <a:rPr lang="pl-PL" sz="1000" b="0"/>
            <a:t>POWIATOWA RADA POŻYTKU PUBLICZNEGO</a:t>
          </a:r>
        </a:p>
      </dgm:t>
    </dgm:pt>
    <dgm:pt modelId="{720DF63B-109A-49DC-9E8E-33A27D99796B}" type="parTrans" cxnId="{57C140B2-1AB6-40E2-996D-5B5BE4B12D53}">
      <dgm:prSet/>
      <dgm:spPr/>
      <dgm:t>
        <a:bodyPr/>
        <a:lstStyle/>
        <a:p>
          <a:pPr algn="ctr"/>
          <a:endParaRPr lang="pl-PL"/>
        </a:p>
      </dgm:t>
    </dgm:pt>
    <dgm:pt modelId="{488A16A4-BEC6-41F4-994A-63389B8B8E85}" type="sibTrans" cxnId="{57C140B2-1AB6-40E2-996D-5B5BE4B12D53}">
      <dgm:prSet/>
      <dgm:spPr/>
      <dgm:t>
        <a:bodyPr/>
        <a:lstStyle/>
        <a:p>
          <a:pPr algn="ctr"/>
          <a:endParaRPr lang="pl-PL"/>
        </a:p>
      </dgm:t>
    </dgm:pt>
    <dgm:pt modelId="{6CA852A2-F92D-4F75-B0AE-E170D244F807}">
      <dgm:prSet phldrT="[Tekst]" custT="1"/>
      <dgm:spPr>
        <a:solidFill>
          <a:srgbClr val="FF0000"/>
        </a:solidFill>
      </dgm:spPr>
      <dgm:t>
        <a:bodyPr/>
        <a:lstStyle/>
        <a:p>
          <a:pPr algn="ctr"/>
          <a:r>
            <a:rPr lang="pl-PL" sz="1000" b="0"/>
            <a:t>POWIATOWA RADA ZATRUDNIENIA</a:t>
          </a:r>
        </a:p>
      </dgm:t>
    </dgm:pt>
    <dgm:pt modelId="{5C75EF7D-DE16-4420-A96E-A7BD1FB043A7}" type="parTrans" cxnId="{AE6F800A-B26D-4259-9047-D5155BA5E419}">
      <dgm:prSet/>
      <dgm:spPr/>
      <dgm:t>
        <a:bodyPr/>
        <a:lstStyle/>
        <a:p>
          <a:pPr algn="ctr"/>
          <a:endParaRPr lang="pl-PL"/>
        </a:p>
      </dgm:t>
    </dgm:pt>
    <dgm:pt modelId="{592380F2-7567-4F1D-8150-9A5AF8F84B0E}" type="sibTrans" cxnId="{AE6F800A-B26D-4259-9047-D5155BA5E419}">
      <dgm:prSet/>
      <dgm:spPr/>
      <dgm:t>
        <a:bodyPr/>
        <a:lstStyle/>
        <a:p>
          <a:pPr algn="ctr"/>
          <a:endParaRPr lang="pl-PL"/>
        </a:p>
      </dgm:t>
    </dgm:pt>
    <dgm:pt modelId="{F284BA22-3FD0-4C9C-845F-0477DDC03C3D}">
      <dgm:prSet phldrT="[Tekst]" custT="1"/>
      <dgm:spPr>
        <a:solidFill>
          <a:srgbClr val="FFFF00"/>
        </a:solidFill>
      </dgm:spPr>
      <dgm:t>
        <a:bodyPr/>
        <a:lstStyle/>
        <a:p>
          <a:pPr algn="ctr"/>
          <a:r>
            <a:rPr lang="pl-PL" sz="1000" b="1">
              <a:solidFill>
                <a:sysClr val="windowText" lastClr="000000"/>
              </a:solidFill>
            </a:rPr>
            <a:t>ZESPOŁY SYNEGRII LOKALNEJ</a:t>
          </a:r>
        </a:p>
      </dgm:t>
    </dgm:pt>
    <dgm:pt modelId="{8C596CA5-1B3F-4A36-8B63-E97170E1EF8E}" type="parTrans" cxnId="{9DD90196-95D8-498C-9BBF-6FAE56DB68B9}">
      <dgm:prSet/>
      <dgm:spPr/>
      <dgm:t>
        <a:bodyPr/>
        <a:lstStyle/>
        <a:p>
          <a:pPr algn="ctr"/>
          <a:endParaRPr lang="pl-PL"/>
        </a:p>
      </dgm:t>
    </dgm:pt>
    <dgm:pt modelId="{D71ACA70-C6E6-4AA3-84D1-F7B7C28F13EE}" type="sibTrans" cxnId="{9DD90196-95D8-498C-9BBF-6FAE56DB68B9}">
      <dgm:prSet/>
      <dgm:spPr/>
      <dgm:t>
        <a:bodyPr/>
        <a:lstStyle/>
        <a:p>
          <a:pPr algn="ctr"/>
          <a:endParaRPr lang="pl-PL"/>
        </a:p>
      </dgm:t>
    </dgm:pt>
    <dgm:pt modelId="{84412F88-1A71-40D6-8EAA-816CED114022}">
      <dgm:prSet phldrT="[Tekst]"/>
      <dgm:spPr/>
      <dgm:t>
        <a:bodyPr/>
        <a:lstStyle/>
        <a:p>
          <a:pPr algn="ctr"/>
          <a:r>
            <a:rPr lang="pl-PL" b="1"/>
            <a:t>Regionalna Platforma Współpracy</a:t>
          </a:r>
        </a:p>
        <a:p>
          <a:pPr algn="ctr"/>
          <a:r>
            <a:rPr lang="pl-PL" b="1"/>
            <a:t>szczebla powiatowego</a:t>
          </a:r>
        </a:p>
      </dgm:t>
    </dgm:pt>
    <dgm:pt modelId="{6BB6087B-53BC-4990-A726-7410CBF7D439}" type="parTrans" cxnId="{2657F0E1-3D7D-41C4-99CC-FDCA234741EB}">
      <dgm:prSet/>
      <dgm:spPr/>
      <dgm:t>
        <a:bodyPr/>
        <a:lstStyle/>
        <a:p>
          <a:pPr algn="ctr"/>
          <a:endParaRPr lang="pl-PL"/>
        </a:p>
      </dgm:t>
    </dgm:pt>
    <dgm:pt modelId="{199C59B0-A70B-4AD8-8F85-F9E0887286FA}" type="sibTrans" cxnId="{2657F0E1-3D7D-41C4-99CC-FDCA234741EB}">
      <dgm:prSet/>
      <dgm:spPr/>
      <dgm:t>
        <a:bodyPr/>
        <a:lstStyle/>
        <a:p>
          <a:pPr algn="ctr"/>
          <a:endParaRPr lang="pl-PL"/>
        </a:p>
      </dgm:t>
    </dgm:pt>
    <dgm:pt modelId="{11F17B9D-581E-4E40-910F-885F0B4F1C3E}" type="pres">
      <dgm:prSet presAssocID="{C1C6597B-736B-4AAD-BEE7-16FC49562EC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C7F72D1-8902-455A-BB34-AC52256D51E9}" type="pres">
      <dgm:prSet presAssocID="{C1C6597B-736B-4AAD-BEE7-16FC49562ECF}" presName="ellipse" presStyleLbl="trBgShp" presStyleIdx="0" presStyleCnt="1"/>
      <dgm:spPr/>
    </dgm:pt>
    <dgm:pt modelId="{C714E555-0DCF-48FE-9D07-B341E7781104}" type="pres">
      <dgm:prSet presAssocID="{C1C6597B-736B-4AAD-BEE7-16FC49562ECF}" presName="arrow1" presStyleLbl="fgShp" presStyleIdx="0" presStyleCnt="1"/>
      <dgm:spPr/>
    </dgm:pt>
    <dgm:pt modelId="{5E33C4AF-0D41-494E-A2B2-0D547D723A4B}" type="pres">
      <dgm:prSet presAssocID="{C1C6597B-736B-4AAD-BEE7-16FC49562ECF}" presName="rectangle" presStyleLbl="revTx" presStyleIdx="0" presStyleCnt="1" custAng="0" custScaleY="8514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812468-AD4D-478C-8DEB-606D30162CE4}" type="pres">
      <dgm:prSet presAssocID="{6CA852A2-F92D-4F75-B0AE-E170D244F807}" presName="item1" presStyleLbl="node1" presStyleIdx="0" presStyleCnt="3" custScaleX="129796" custScaleY="95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BCFE94-FDCA-4A6D-8EF5-3C960AAF348D}" type="pres">
      <dgm:prSet presAssocID="{F284BA22-3FD0-4C9C-845F-0477DDC03C3D}" presName="item2" presStyleLbl="node1" presStyleIdx="1" presStyleCnt="3" custScaleX="113698" custScaleY="8498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844218-293B-414E-AADF-3CA105FFA9FE}" type="pres">
      <dgm:prSet presAssocID="{84412F88-1A71-40D6-8EAA-816CED114022}" presName="item3" presStyleLbl="node1" presStyleIdx="2" presStyleCnt="3" custScaleX="118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2132D6-8D88-4522-AC8E-2197F044E1F5}" type="pres">
      <dgm:prSet presAssocID="{C1C6597B-736B-4AAD-BEE7-16FC49562ECF}" presName="funnel" presStyleLbl="trAlignAcc1" presStyleIdx="0" presStyleCnt="1" custScaleX="138455" custScaleY="146520" custLinFactNeighborX="2201" custLinFactNeighborY="12049"/>
      <dgm:spPr>
        <a:solidFill>
          <a:srgbClr val="00B0F0">
            <a:alpha val="40000"/>
          </a:srgbClr>
        </a:solidFill>
      </dgm:spPr>
    </dgm:pt>
  </dgm:ptLst>
  <dgm:cxnLst>
    <dgm:cxn modelId="{9DD90196-95D8-498C-9BBF-6FAE56DB68B9}" srcId="{C1C6597B-736B-4AAD-BEE7-16FC49562ECF}" destId="{F284BA22-3FD0-4C9C-845F-0477DDC03C3D}" srcOrd="2" destOrd="0" parTransId="{8C596CA5-1B3F-4A36-8B63-E97170E1EF8E}" sibTransId="{D71ACA70-C6E6-4AA3-84D1-F7B7C28F13EE}"/>
    <dgm:cxn modelId="{2BB35022-2E71-4287-A0E1-1E7A52B4FB36}" type="presOf" srcId="{F284BA22-3FD0-4C9C-845F-0477DDC03C3D}" destId="{3A812468-AD4D-478C-8DEB-606D30162CE4}" srcOrd="0" destOrd="0" presId="urn:microsoft.com/office/officeart/2005/8/layout/funnel1"/>
    <dgm:cxn modelId="{2E9C8627-F163-4923-ACBE-A96AF2786226}" type="presOf" srcId="{C1C6597B-736B-4AAD-BEE7-16FC49562ECF}" destId="{11F17B9D-581E-4E40-910F-885F0B4F1C3E}" srcOrd="0" destOrd="0" presId="urn:microsoft.com/office/officeart/2005/8/layout/funnel1"/>
    <dgm:cxn modelId="{57C140B2-1AB6-40E2-996D-5B5BE4B12D53}" srcId="{C1C6597B-736B-4AAD-BEE7-16FC49562ECF}" destId="{4FD5865B-B191-4748-8C50-8622C4C8AF0B}" srcOrd="0" destOrd="0" parTransId="{720DF63B-109A-49DC-9E8E-33A27D99796B}" sibTransId="{488A16A4-BEC6-41F4-994A-63389B8B8E85}"/>
    <dgm:cxn modelId="{2657F0E1-3D7D-41C4-99CC-FDCA234741EB}" srcId="{C1C6597B-736B-4AAD-BEE7-16FC49562ECF}" destId="{84412F88-1A71-40D6-8EAA-816CED114022}" srcOrd="3" destOrd="0" parTransId="{6BB6087B-53BC-4990-A726-7410CBF7D439}" sibTransId="{199C59B0-A70B-4AD8-8F85-F9E0887286FA}"/>
    <dgm:cxn modelId="{FEC3F308-ACA5-41B6-A761-7C92522C8940}" type="presOf" srcId="{84412F88-1A71-40D6-8EAA-816CED114022}" destId="{5E33C4AF-0D41-494E-A2B2-0D547D723A4B}" srcOrd="0" destOrd="0" presId="urn:microsoft.com/office/officeart/2005/8/layout/funnel1"/>
    <dgm:cxn modelId="{ED5F0E6E-6695-42DA-8C03-6BE8BB37960B}" type="presOf" srcId="{6CA852A2-F92D-4F75-B0AE-E170D244F807}" destId="{19BCFE94-FDCA-4A6D-8EF5-3C960AAF348D}" srcOrd="0" destOrd="0" presId="urn:microsoft.com/office/officeart/2005/8/layout/funnel1"/>
    <dgm:cxn modelId="{012A9A29-2532-4941-BE3F-343F74471E89}" type="presOf" srcId="{4FD5865B-B191-4748-8C50-8622C4C8AF0B}" destId="{2F844218-293B-414E-AADF-3CA105FFA9FE}" srcOrd="0" destOrd="0" presId="urn:microsoft.com/office/officeart/2005/8/layout/funnel1"/>
    <dgm:cxn modelId="{AE6F800A-B26D-4259-9047-D5155BA5E419}" srcId="{C1C6597B-736B-4AAD-BEE7-16FC49562ECF}" destId="{6CA852A2-F92D-4F75-B0AE-E170D244F807}" srcOrd="1" destOrd="0" parTransId="{5C75EF7D-DE16-4420-A96E-A7BD1FB043A7}" sibTransId="{592380F2-7567-4F1D-8150-9A5AF8F84B0E}"/>
    <dgm:cxn modelId="{5E744603-4FCA-4052-9910-D14D0763482B}" type="presParOf" srcId="{11F17B9D-581E-4E40-910F-885F0B4F1C3E}" destId="{DC7F72D1-8902-455A-BB34-AC52256D51E9}" srcOrd="0" destOrd="0" presId="urn:microsoft.com/office/officeart/2005/8/layout/funnel1"/>
    <dgm:cxn modelId="{093ABDC3-7D50-4A40-8470-D6D4054EE709}" type="presParOf" srcId="{11F17B9D-581E-4E40-910F-885F0B4F1C3E}" destId="{C714E555-0DCF-48FE-9D07-B341E7781104}" srcOrd="1" destOrd="0" presId="urn:microsoft.com/office/officeart/2005/8/layout/funnel1"/>
    <dgm:cxn modelId="{1FDEE204-09FA-4E35-AC2D-140AD03FC0BF}" type="presParOf" srcId="{11F17B9D-581E-4E40-910F-885F0B4F1C3E}" destId="{5E33C4AF-0D41-494E-A2B2-0D547D723A4B}" srcOrd="2" destOrd="0" presId="urn:microsoft.com/office/officeart/2005/8/layout/funnel1"/>
    <dgm:cxn modelId="{09A25F4B-AD6C-4039-A15E-04EDBE54DE7C}" type="presParOf" srcId="{11F17B9D-581E-4E40-910F-885F0B4F1C3E}" destId="{3A812468-AD4D-478C-8DEB-606D30162CE4}" srcOrd="3" destOrd="0" presId="urn:microsoft.com/office/officeart/2005/8/layout/funnel1"/>
    <dgm:cxn modelId="{1FC2FAE0-CD41-4BC6-8DAD-53D5B01E2121}" type="presParOf" srcId="{11F17B9D-581E-4E40-910F-885F0B4F1C3E}" destId="{19BCFE94-FDCA-4A6D-8EF5-3C960AAF348D}" srcOrd="4" destOrd="0" presId="urn:microsoft.com/office/officeart/2005/8/layout/funnel1"/>
    <dgm:cxn modelId="{F22B8EAD-8438-47CD-9073-F42B29E67F28}" type="presParOf" srcId="{11F17B9D-581E-4E40-910F-885F0B4F1C3E}" destId="{2F844218-293B-414E-AADF-3CA105FFA9FE}" srcOrd="5" destOrd="0" presId="urn:microsoft.com/office/officeart/2005/8/layout/funnel1"/>
    <dgm:cxn modelId="{FCE5E871-E244-4F07-A420-11FBB5D2020C}" type="presParOf" srcId="{11F17B9D-581E-4E40-910F-885F0B4F1C3E}" destId="{8F2132D6-8D88-4522-AC8E-2197F044E1F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E5C265-4B75-4C35-836A-F092D5C5A45F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5FB2575-8C5E-4567-B1B9-46368178BBCD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000">
              <a:solidFill>
                <a:sysClr val="windowText" lastClr="000000"/>
              </a:solidFill>
            </a:rPr>
            <a:t>Przedstawiciele Wojewódzkiej Rady Zatrudnienia </a:t>
          </a:r>
        </a:p>
      </dgm:t>
    </dgm:pt>
    <dgm:pt modelId="{96CE04A3-0D10-466B-B002-EB83020812E3}" type="parTrans" cxnId="{00F45418-7DF5-4902-B663-8F176BFF3942}">
      <dgm:prSet/>
      <dgm:spPr/>
      <dgm:t>
        <a:bodyPr/>
        <a:lstStyle/>
        <a:p>
          <a:endParaRPr lang="pl-PL"/>
        </a:p>
      </dgm:t>
    </dgm:pt>
    <dgm:pt modelId="{016BD4C8-0EE2-432B-9EF2-DDD850154ADA}" type="sibTrans" cxnId="{00F45418-7DF5-4902-B663-8F176BFF3942}">
      <dgm:prSet/>
      <dgm:spPr/>
      <dgm:t>
        <a:bodyPr/>
        <a:lstStyle/>
        <a:p>
          <a:endParaRPr lang="pl-PL"/>
        </a:p>
      </dgm:t>
    </dgm:pt>
    <dgm:pt modelId="{9C967958-7734-434F-9238-1651459DC577}">
      <dgm:prSet phldrT="[Tekst]" custT="1"/>
      <dgm:spPr>
        <a:solidFill>
          <a:srgbClr val="FFFF00">
            <a:alpha val="89804"/>
          </a:srgbClr>
        </a:solidFill>
      </dgm:spPr>
      <dgm:t>
        <a:bodyPr/>
        <a:lstStyle/>
        <a:p>
          <a:pPr algn="l"/>
          <a:r>
            <a:rPr lang="pl-PL" sz="1000"/>
            <a:t>Obszar Rynku Pracy - publicznych słuzb zatrudnienia </a:t>
          </a:r>
        </a:p>
      </dgm:t>
    </dgm:pt>
    <dgm:pt modelId="{406EC22A-68FD-4905-92B3-5EC32FCD8218}" type="parTrans" cxnId="{B3CC2272-7A98-4033-8EFD-42B9B5D31025}">
      <dgm:prSet/>
      <dgm:spPr/>
      <dgm:t>
        <a:bodyPr/>
        <a:lstStyle/>
        <a:p>
          <a:endParaRPr lang="pl-PL"/>
        </a:p>
      </dgm:t>
    </dgm:pt>
    <dgm:pt modelId="{4F4294FE-AF1F-4C23-8945-DA6428F7C6E5}" type="sibTrans" cxnId="{B3CC2272-7A98-4033-8EFD-42B9B5D31025}">
      <dgm:prSet/>
      <dgm:spPr/>
      <dgm:t>
        <a:bodyPr/>
        <a:lstStyle/>
        <a:p>
          <a:endParaRPr lang="pl-PL"/>
        </a:p>
      </dgm:t>
    </dgm:pt>
    <dgm:pt modelId="{74454100-BDA0-4A4B-90C0-E8EB10FC1033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000">
              <a:solidFill>
                <a:sysClr val="windowText" lastClr="000000"/>
              </a:solidFill>
            </a:rPr>
            <a:t>Przedstawiciele Wojewódzkiej Rady Pożytku Publiczneggo</a:t>
          </a:r>
        </a:p>
      </dgm:t>
    </dgm:pt>
    <dgm:pt modelId="{BEAEF475-33F7-4E4D-865D-0DD41454D09F}" type="parTrans" cxnId="{D943CDF4-1348-4D69-AC94-C1EDCF6F435A}">
      <dgm:prSet/>
      <dgm:spPr/>
      <dgm:t>
        <a:bodyPr/>
        <a:lstStyle/>
        <a:p>
          <a:endParaRPr lang="pl-PL"/>
        </a:p>
      </dgm:t>
    </dgm:pt>
    <dgm:pt modelId="{C399F88B-2C32-4677-B58B-9D4D6062DCE0}" type="sibTrans" cxnId="{D943CDF4-1348-4D69-AC94-C1EDCF6F435A}">
      <dgm:prSet/>
      <dgm:spPr/>
      <dgm:t>
        <a:bodyPr/>
        <a:lstStyle/>
        <a:p>
          <a:endParaRPr lang="pl-PL"/>
        </a:p>
      </dgm:t>
    </dgm:pt>
    <dgm:pt modelId="{5F710EAE-5B08-4846-B70D-193875C55AAC}">
      <dgm:prSet phldrT="[Teks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pl-PL" sz="1000"/>
        </a:p>
      </dgm:t>
    </dgm:pt>
    <dgm:pt modelId="{0B200FF3-9555-469E-B560-E6B1FDBCF03D}" type="parTrans" cxnId="{0BFC5E90-1783-46B3-8A70-15934D3D65E7}">
      <dgm:prSet/>
      <dgm:spPr/>
      <dgm:t>
        <a:bodyPr/>
        <a:lstStyle/>
        <a:p>
          <a:endParaRPr lang="pl-PL"/>
        </a:p>
      </dgm:t>
    </dgm:pt>
    <dgm:pt modelId="{4AA814E9-592F-4554-9224-50789539347C}" type="sibTrans" cxnId="{0BFC5E90-1783-46B3-8A70-15934D3D65E7}">
      <dgm:prSet/>
      <dgm:spPr/>
      <dgm:t>
        <a:bodyPr/>
        <a:lstStyle/>
        <a:p>
          <a:endParaRPr lang="pl-PL"/>
        </a:p>
      </dgm:t>
    </dgm:pt>
    <dgm:pt modelId="{DBA2B7FC-2CDF-46C0-83B6-485296F7867F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000">
              <a:solidFill>
                <a:sysClr val="windowText" lastClr="000000"/>
              </a:solidFill>
            </a:rPr>
            <a:t>Przedstawiciele administracji wojewódzkiej - Marsząałka Województwa oraz Wojewody</a:t>
          </a:r>
        </a:p>
      </dgm:t>
    </dgm:pt>
    <dgm:pt modelId="{BCDE20DC-741E-49CC-863B-F34B7E4F3380}" type="parTrans" cxnId="{3ED5CDB4-036A-4D2E-AE3F-2D66A4BD8D45}">
      <dgm:prSet/>
      <dgm:spPr/>
      <dgm:t>
        <a:bodyPr/>
        <a:lstStyle/>
        <a:p>
          <a:endParaRPr lang="pl-PL"/>
        </a:p>
      </dgm:t>
    </dgm:pt>
    <dgm:pt modelId="{C6B7D2C3-ED74-4F5F-B3DE-34617CF1A4C7}" type="sibTrans" cxnId="{3ED5CDB4-036A-4D2E-AE3F-2D66A4BD8D45}">
      <dgm:prSet/>
      <dgm:spPr/>
      <dgm:t>
        <a:bodyPr/>
        <a:lstStyle/>
        <a:p>
          <a:endParaRPr lang="pl-PL"/>
        </a:p>
      </dgm:t>
    </dgm:pt>
    <dgm:pt modelId="{7EC8B10C-9B22-4B86-9AED-BC9278B2C484}">
      <dgm:prSet phldrT="[Tekst]" custT="1"/>
      <dgm:spPr>
        <a:solidFill>
          <a:srgbClr val="66CCFF">
            <a:alpha val="89804"/>
          </a:srgbClr>
        </a:solidFill>
      </dgm:spPr>
      <dgm:t>
        <a:bodyPr/>
        <a:lstStyle/>
        <a:p>
          <a:r>
            <a:rPr lang="pl-PL" sz="1000"/>
            <a:t>Obszar kreowania polityki rynku pracy, polityki społecznej w regionie  </a:t>
          </a:r>
        </a:p>
      </dgm:t>
    </dgm:pt>
    <dgm:pt modelId="{FAAD86EB-424A-4E4B-AEEB-798313B80B26}" type="parTrans" cxnId="{BF40943D-3C5F-47CB-93E6-FF8789BB6729}">
      <dgm:prSet/>
      <dgm:spPr/>
      <dgm:t>
        <a:bodyPr/>
        <a:lstStyle/>
        <a:p>
          <a:endParaRPr lang="pl-PL"/>
        </a:p>
      </dgm:t>
    </dgm:pt>
    <dgm:pt modelId="{DE148193-1D83-49DC-BF8D-12FB1A144702}" type="sibTrans" cxnId="{BF40943D-3C5F-47CB-93E6-FF8789BB6729}">
      <dgm:prSet/>
      <dgm:spPr/>
      <dgm:t>
        <a:bodyPr/>
        <a:lstStyle/>
        <a:p>
          <a:endParaRPr lang="pl-PL"/>
        </a:p>
      </dgm:t>
    </dgm:pt>
    <dgm:pt modelId="{22F723DB-ECED-4F95-A063-DEF8F6FA461B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000">
              <a:solidFill>
                <a:sysClr val="windowText" lastClr="000000"/>
              </a:solidFill>
            </a:rPr>
            <a:t>Przedstawiciele Regionalnych Platform Współpracy Powiatów danego województwa</a:t>
          </a:r>
        </a:p>
      </dgm:t>
    </dgm:pt>
    <dgm:pt modelId="{FA151015-A676-4EAE-8F3D-1895AC35D2E5}" type="parTrans" cxnId="{AF32D683-C8C7-4F39-B1AC-45476451587D}">
      <dgm:prSet/>
      <dgm:spPr/>
      <dgm:t>
        <a:bodyPr/>
        <a:lstStyle/>
        <a:p>
          <a:endParaRPr lang="pl-PL"/>
        </a:p>
      </dgm:t>
    </dgm:pt>
    <dgm:pt modelId="{34E98F73-BF45-40FB-A989-2DDFBB4E53FF}" type="sibTrans" cxnId="{AF32D683-C8C7-4F39-B1AC-45476451587D}">
      <dgm:prSet/>
      <dgm:spPr/>
      <dgm:t>
        <a:bodyPr/>
        <a:lstStyle/>
        <a:p>
          <a:endParaRPr lang="pl-PL"/>
        </a:p>
      </dgm:t>
    </dgm:pt>
    <dgm:pt modelId="{B56FAF02-4BA0-4DA4-86C3-4B230C94E0FD}">
      <dgm:prSet phldrT="[Tekst]" custT="1"/>
      <dgm:spPr>
        <a:solidFill>
          <a:srgbClr val="FFFF00">
            <a:alpha val="89804"/>
          </a:srgbClr>
        </a:solidFill>
      </dgm:spPr>
      <dgm:t>
        <a:bodyPr/>
        <a:lstStyle/>
        <a:p>
          <a:pPr algn="l"/>
          <a:endParaRPr lang="pl-PL" sz="1000"/>
        </a:p>
      </dgm:t>
    </dgm:pt>
    <dgm:pt modelId="{1144B055-5042-4BF5-A4EF-6D18B964637A}" type="parTrans" cxnId="{5F4377B0-9A73-4897-A856-95A48A7EFF01}">
      <dgm:prSet/>
      <dgm:spPr/>
      <dgm:t>
        <a:bodyPr/>
        <a:lstStyle/>
        <a:p>
          <a:endParaRPr lang="pl-PL"/>
        </a:p>
      </dgm:t>
    </dgm:pt>
    <dgm:pt modelId="{28708035-02D2-4924-997C-70FE7C7F544E}" type="sibTrans" cxnId="{5F4377B0-9A73-4897-A856-95A48A7EFF01}">
      <dgm:prSet/>
      <dgm:spPr/>
      <dgm:t>
        <a:bodyPr/>
        <a:lstStyle/>
        <a:p>
          <a:endParaRPr lang="pl-PL"/>
        </a:p>
      </dgm:t>
    </dgm:pt>
    <dgm:pt modelId="{1F51E5CB-7648-4C17-8C26-475A0B8A86BF}">
      <dgm:prSet phldrT="[Teks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pl-PL" sz="1000"/>
            <a:t>Sfery działaności pożytjku publicznego prowadzone przez III sektor</a:t>
          </a:r>
        </a:p>
      </dgm:t>
    </dgm:pt>
    <dgm:pt modelId="{3412322D-8F1E-495F-BC05-473307BFF343}" type="parTrans" cxnId="{4369D5A9-02A4-4EBA-82C2-4AF1A4B588B8}">
      <dgm:prSet/>
      <dgm:spPr/>
      <dgm:t>
        <a:bodyPr/>
        <a:lstStyle/>
        <a:p>
          <a:endParaRPr lang="pl-PL"/>
        </a:p>
      </dgm:t>
    </dgm:pt>
    <dgm:pt modelId="{96557C6C-D252-4126-B40E-2BAAE568635E}" type="sibTrans" cxnId="{4369D5A9-02A4-4EBA-82C2-4AF1A4B588B8}">
      <dgm:prSet/>
      <dgm:spPr/>
      <dgm:t>
        <a:bodyPr/>
        <a:lstStyle/>
        <a:p>
          <a:endParaRPr lang="pl-PL"/>
        </a:p>
      </dgm:t>
    </dgm:pt>
    <dgm:pt modelId="{4A2B116F-98FD-4B67-8E9B-73A82B33508D}">
      <dgm:prSet phldrT="[Tekst]" custT="1"/>
      <dgm:spPr>
        <a:solidFill>
          <a:srgbClr val="66CCFF">
            <a:alpha val="89804"/>
          </a:srgbClr>
        </a:solidFill>
      </dgm:spPr>
      <dgm:t>
        <a:bodyPr/>
        <a:lstStyle/>
        <a:p>
          <a:endParaRPr lang="pl-PL" sz="1000"/>
        </a:p>
      </dgm:t>
    </dgm:pt>
    <dgm:pt modelId="{50BEA611-AC9D-47E0-8299-D222DFFB5B08}" type="parTrans" cxnId="{BBBB57E0-D8F5-4E5F-8D1C-D1A03D3748F9}">
      <dgm:prSet/>
      <dgm:spPr/>
      <dgm:t>
        <a:bodyPr/>
        <a:lstStyle/>
        <a:p>
          <a:endParaRPr lang="pl-PL"/>
        </a:p>
      </dgm:t>
    </dgm:pt>
    <dgm:pt modelId="{B9A8C7C0-E48B-4501-B8C5-7638B7618D21}" type="sibTrans" cxnId="{BBBB57E0-D8F5-4E5F-8D1C-D1A03D3748F9}">
      <dgm:prSet/>
      <dgm:spPr/>
      <dgm:t>
        <a:bodyPr/>
        <a:lstStyle/>
        <a:p>
          <a:endParaRPr lang="pl-PL"/>
        </a:p>
      </dgm:t>
    </dgm:pt>
    <dgm:pt modelId="{04900FD9-5E6E-481A-A9C8-F26654B66BBF}">
      <dgm:prSet phldrT="[Tekst]" custT="1"/>
      <dgm:spPr>
        <a:solidFill>
          <a:srgbClr val="FF0066"/>
        </a:solidFill>
      </dgm:spPr>
      <dgm:t>
        <a:bodyPr/>
        <a:lstStyle/>
        <a:p>
          <a:r>
            <a:rPr lang="pl-PL" sz="1000"/>
            <a:t>Obszar współpracy MLW w gminach i powiatach regionu </a:t>
          </a:r>
        </a:p>
      </dgm:t>
    </dgm:pt>
    <dgm:pt modelId="{EEC61178-77FC-464E-8149-ED78CC0122EC}" type="sibTrans" cxnId="{8CACEB61-5996-4825-AF6B-BA2F391C882A}">
      <dgm:prSet/>
      <dgm:spPr/>
      <dgm:t>
        <a:bodyPr/>
        <a:lstStyle/>
        <a:p>
          <a:endParaRPr lang="pl-PL"/>
        </a:p>
      </dgm:t>
    </dgm:pt>
    <dgm:pt modelId="{B8BE8E71-6573-4F26-8BA2-B72C164518EF}" type="parTrans" cxnId="{8CACEB61-5996-4825-AF6B-BA2F391C882A}">
      <dgm:prSet/>
      <dgm:spPr/>
      <dgm:t>
        <a:bodyPr/>
        <a:lstStyle/>
        <a:p>
          <a:endParaRPr lang="pl-PL"/>
        </a:p>
      </dgm:t>
    </dgm:pt>
    <dgm:pt modelId="{9E791EC9-AEFB-48E6-AE9F-C4E1F053437E}">
      <dgm:prSet phldrT="[Tekst]" custT="1"/>
      <dgm:spPr>
        <a:solidFill>
          <a:srgbClr val="FF0066"/>
        </a:solidFill>
      </dgm:spPr>
      <dgm:t>
        <a:bodyPr/>
        <a:lstStyle/>
        <a:p>
          <a:endParaRPr lang="pl-PL" sz="1000"/>
        </a:p>
      </dgm:t>
    </dgm:pt>
    <dgm:pt modelId="{EFA1C839-EA81-4167-B88B-32AEBE3C8CA0}" type="sibTrans" cxnId="{BE5F21B4-8318-4DCB-9499-7A769D8BE722}">
      <dgm:prSet/>
      <dgm:spPr/>
      <dgm:t>
        <a:bodyPr/>
        <a:lstStyle/>
        <a:p>
          <a:endParaRPr lang="pl-PL"/>
        </a:p>
      </dgm:t>
    </dgm:pt>
    <dgm:pt modelId="{09A4ABE6-9295-41DD-8A5A-5A9CF0786DF8}" type="parTrans" cxnId="{BE5F21B4-8318-4DCB-9499-7A769D8BE722}">
      <dgm:prSet/>
      <dgm:spPr/>
      <dgm:t>
        <a:bodyPr/>
        <a:lstStyle/>
        <a:p>
          <a:endParaRPr lang="pl-PL"/>
        </a:p>
      </dgm:t>
    </dgm:pt>
    <dgm:pt modelId="{501B800A-163E-4834-99F7-3DE3E099A0EE}" type="pres">
      <dgm:prSet presAssocID="{FDE5C265-4B75-4C35-836A-F092D5C5A45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8EE6D0-8B92-4E04-8F23-B3D87A073FBD}" type="pres">
      <dgm:prSet presAssocID="{FDE5C265-4B75-4C35-836A-F092D5C5A45F}" presName="children" presStyleCnt="0"/>
      <dgm:spPr/>
    </dgm:pt>
    <dgm:pt modelId="{50F1406F-6AE7-492C-9B92-3BFE58208921}" type="pres">
      <dgm:prSet presAssocID="{FDE5C265-4B75-4C35-836A-F092D5C5A45F}" presName="child1group" presStyleCnt="0"/>
      <dgm:spPr/>
    </dgm:pt>
    <dgm:pt modelId="{85C0D29F-DD56-4BA8-955D-88AF98DB53B4}" type="pres">
      <dgm:prSet presAssocID="{FDE5C265-4B75-4C35-836A-F092D5C5A45F}" presName="child1" presStyleLbl="bgAcc1" presStyleIdx="0" presStyleCnt="4"/>
      <dgm:spPr/>
      <dgm:t>
        <a:bodyPr/>
        <a:lstStyle/>
        <a:p>
          <a:endParaRPr lang="pl-PL"/>
        </a:p>
      </dgm:t>
    </dgm:pt>
    <dgm:pt modelId="{A562D860-E2CA-495C-9FBD-1E41A4FBC258}" type="pres">
      <dgm:prSet presAssocID="{FDE5C265-4B75-4C35-836A-F092D5C5A45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BE67A5-4D08-4E28-BCE6-40B8C6AC38D5}" type="pres">
      <dgm:prSet presAssocID="{FDE5C265-4B75-4C35-836A-F092D5C5A45F}" presName="child2group" presStyleCnt="0"/>
      <dgm:spPr/>
    </dgm:pt>
    <dgm:pt modelId="{1E9CBF50-1D02-4CF7-9632-A68E9067F8A9}" type="pres">
      <dgm:prSet presAssocID="{FDE5C265-4B75-4C35-836A-F092D5C5A45F}" presName="child2" presStyleLbl="bgAcc1" presStyleIdx="1" presStyleCnt="4"/>
      <dgm:spPr/>
      <dgm:t>
        <a:bodyPr/>
        <a:lstStyle/>
        <a:p>
          <a:endParaRPr lang="pl-PL"/>
        </a:p>
      </dgm:t>
    </dgm:pt>
    <dgm:pt modelId="{B72BE552-277B-46E3-8C18-FC61AD1E407F}" type="pres">
      <dgm:prSet presAssocID="{FDE5C265-4B75-4C35-836A-F092D5C5A45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30A594-E0AB-426A-BA4A-3779B048B43C}" type="pres">
      <dgm:prSet presAssocID="{FDE5C265-4B75-4C35-836A-F092D5C5A45F}" presName="child3group" presStyleCnt="0"/>
      <dgm:spPr/>
    </dgm:pt>
    <dgm:pt modelId="{99799BA6-B444-4E85-98BE-8AAE2C9B3B13}" type="pres">
      <dgm:prSet presAssocID="{FDE5C265-4B75-4C35-836A-F092D5C5A45F}" presName="child3" presStyleLbl="bgAcc1" presStyleIdx="2" presStyleCnt="4"/>
      <dgm:spPr/>
      <dgm:t>
        <a:bodyPr/>
        <a:lstStyle/>
        <a:p>
          <a:endParaRPr lang="pl-PL"/>
        </a:p>
      </dgm:t>
    </dgm:pt>
    <dgm:pt modelId="{C64E4D69-CD16-4525-8B07-4ED26F45BF03}" type="pres">
      <dgm:prSet presAssocID="{FDE5C265-4B75-4C35-836A-F092D5C5A45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5FC33A-D41E-43C6-810F-AD8EE6675C79}" type="pres">
      <dgm:prSet presAssocID="{FDE5C265-4B75-4C35-836A-F092D5C5A45F}" presName="child4group" presStyleCnt="0"/>
      <dgm:spPr/>
    </dgm:pt>
    <dgm:pt modelId="{F0EC96A7-783C-46F9-B143-6E691ADA99CF}" type="pres">
      <dgm:prSet presAssocID="{FDE5C265-4B75-4C35-836A-F092D5C5A45F}" presName="child4" presStyleLbl="bgAcc1" presStyleIdx="3" presStyleCnt="4"/>
      <dgm:spPr/>
      <dgm:t>
        <a:bodyPr/>
        <a:lstStyle/>
        <a:p>
          <a:endParaRPr lang="pl-PL"/>
        </a:p>
      </dgm:t>
    </dgm:pt>
    <dgm:pt modelId="{91F88C95-9E01-4C5E-AD2B-04DAE4841858}" type="pres">
      <dgm:prSet presAssocID="{FDE5C265-4B75-4C35-836A-F092D5C5A45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5609CC-38F1-47B8-8278-A24C12B69407}" type="pres">
      <dgm:prSet presAssocID="{FDE5C265-4B75-4C35-836A-F092D5C5A45F}" presName="childPlaceholder" presStyleCnt="0"/>
      <dgm:spPr/>
    </dgm:pt>
    <dgm:pt modelId="{ACEA4731-60D2-4F6C-BF91-46188C47DC99}" type="pres">
      <dgm:prSet presAssocID="{FDE5C265-4B75-4C35-836A-F092D5C5A45F}" presName="circle" presStyleCnt="0"/>
      <dgm:spPr/>
    </dgm:pt>
    <dgm:pt modelId="{B6E8C439-FB89-4BB3-978F-BB19CCFF4689}" type="pres">
      <dgm:prSet presAssocID="{FDE5C265-4B75-4C35-836A-F092D5C5A45F}" presName="quadrant1" presStyleLbl="node1" presStyleIdx="0" presStyleCnt="4" custScaleX="94768" custScaleY="9568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9EFB2A-4762-47E3-9739-1E32BFE29833}" type="pres">
      <dgm:prSet presAssocID="{FDE5C265-4B75-4C35-836A-F092D5C5A45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8AC917-2C0C-4B3A-99A7-557C81D485ED}" type="pres">
      <dgm:prSet presAssocID="{FDE5C265-4B75-4C35-836A-F092D5C5A45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6A449B-A6C4-4DCA-8DF0-FAFA0F2F138A}" type="pres">
      <dgm:prSet presAssocID="{FDE5C265-4B75-4C35-836A-F092D5C5A45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05C826-74BB-43E7-8DE4-97B763E324C9}" type="pres">
      <dgm:prSet presAssocID="{FDE5C265-4B75-4C35-836A-F092D5C5A45F}" presName="quadrantPlaceholder" presStyleCnt="0"/>
      <dgm:spPr/>
    </dgm:pt>
    <dgm:pt modelId="{230057A4-020C-4CDB-90F0-074077DF2291}" type="pres">
      <dgm:prSet presAssocID="{FDE5C265-4B75-4C35-836A-F092D5C5A45F}" presName="center1" presStyleLbl="fgShp" presStyleIdx="0" presStyleCnt="2"/>
      <dgm:spPr/>
    </dgm:pt>
    <dgm:pt modelId="{5EA0D1B2-FA34-4BEA-AAC4-61B586111DE7}" type="pres">
      <dgm:prSet presAssocID="{FDE5C265-4B75-4C35-836A-F092D5C5A45F}" presName="center2" presStyleLbl="fgShp" presStyleIdx="1" presStyleCnt="2"/>
      <dgm:spPr/>
    </dgm:pt>
  </dgm:ptLst>
  <dgm:cxnLst>
    <dgm:cxn modelId="{F1FA1612-EE49-475C-9282-62FDB00D7C3F}" type="presOf" srcId="{5F710EAE-5B08-4846-B70D-193875C55AAC}" destId="{B72BE552-277B-46E3-8C18-FC61AD1E407F}" srcOrd="1" destOrd="0" presId="urn:microsoft.com/office/officeart/2005/8/layout/cycle4#1"/>
    <dgm:cxn modelId="{B3CC2272-7A98-4033-8EFD-42B9B5D31025}" srcId="{E5FB2575-8C5E-4567-B1B9-46368178BBCD}" destId="{9C967958-7734-434F-9238-1651459DC577}" srcOrd="1" destOrd="0" parTransId="{406EC22A-68FD-4905-92B3-5EC32FCD8218}" sibTransId="{4F4294FE-AF1F-4C23-8945-DA6428F7C6E5}"/>
    <dgm:cxn modelId="{1D742668-84DA-4EC4-B9B8-62564E14C425}" type="presOf" srcId="{1F51E5CB-7648-4C17-8C26-475A0B8A86BF}" destId="{1E9CBF50-1D02-4CF7-9632-A68E9067F8A9}" srcOrd="0" destOrd="1" presId="urn:microsoft.com/office/officeart/2005/8/layout/cycle4#1"/>
    <dgm:cxn modelId="{77F67221-7C78-4DF9-BC0D-EC7F5FEA49DD}" type="presOf" srcId="{5F710EAE-5B08-4846-B70D-193875C55AAC}" destId="{1E9CBF50-1D02-4CF7-9632-A68E9067F8A9}" srcOrd="0" destOrd="0" presId="urn:microsoft.com/office/officeart/2005/8/layout/cycle4#1"/>
    <dgm:cxn modelId="{65B6E8F4-4E2B-49CF-A5BF-86B20F464001}" type="presOf" srcId="{DBA2B7FC-2CDF-46C0-83B6-485296F7867F}" destId="{528AC917-2C0C-4B3A-99A7-557C81D485ED}" srcOrd="0" destOrd="0" presId="urn:microsoft.com/office/officeart/2005/8/layout/cycle4#1"/>
    <dgm:cxn modelId="{E2A23EDE-6C09-4077-A535-735E37241401}" type="presOf" srcId="{4A2B116F-98FD-4B67-8E9B-73A82B33508D}" destId="{C64E4D69-CD16-4525-8B07-4ED26F45BF03}" srcOrd="1" destOrd="0" presId="urn:microsoft.com/office/officeart/2005/8/layout/cycle4#1"/>
    <dgm:cxn modelId="{BF40943D-3C5F-47CB-93E6-FF8789BB6729}" srcId="{DBA2B7FC-2CDF-46C0-83B6-485296F7867F}" destId="{7EC8B10C-9B22-4B86-9AED-BC9278B2C484}" srcOrd="1" destOrd="0" parTransId="{FAAD86EB-424A-4E4B-AEEB-798313B80B26}" sibTransId="{DE148193-1D83-49DC-BF8D-12FB1A144702}"/>
    <dgm:cxn modelId="{194D1B9D-E0D8-4923-9549-D491317D0F55}" type="presOf" srcId="{B56FAF02-4BA0-4DA4-86C3-4B230C94E0FD}" destId="{85C0D29F-DD56-4BA8-955D-88AF98DB53B4}" srcOrd="0" destOrd="0" presId="urn:microsoft.com/office/officeart/2005/8/layout/cycle4#1"/>
    <dgm:cxn modelId="{7CFF6783-3E28-4F30-B413-9E572E6AB79C}" type="presOf" srcId="{9C967958-7734-434F-9238-1651459DC577}" destId="{A562D860-E2CA-495C-9FBD-1E41A4FBC258}" srcOrd="1" destOrd="1" presId="urn:microsoft.com/office/officeart/2005/8/layout/cycle4#1"/>
    <dgm:cxn modelId="{4B419A49-1D98-44C1-A06E-BAF945DA84E1}" type="presOf" srcId="{FDE5C265-4B75-4C35-836A-F092D5C5A45F}" destId="{501B800A-163E-4834-99F7-3DE3E099A0EE}" srcOrd="0" destOrd="0" presId="urn:microsoft.com/office/officeart/2005/8/layout/cycle4#1"/>
    <dgm:cxn modelId="{8CACEB61-5996-4825-AF6B-BA2F391C882A}" srcId="{22F723DB-ECED-4F95-A063-DEF8F6FA461B}" destId="{04900FD9-5E6E-481A-A9C8-F26654B66BBF}" srcOrd="1" destOrd="0" parTransId="{B8BE8E71-6573-4F26-8BA2-B72C164518EF}" sibTransId="{EEC61178-77FC-464E-8149-ED78CC0122EC}"/>
    <dgm:cxn modelId="{606785D6-E4CF-4632-8BC8-3E44C65D329A}" type="presOf" srcId="{74454100-BDA0-4A4B-90C0-E8EB10FC1033}" destId="{BB9EFB2A-4762-47E3-9739-1E32BFE29833}" srcOrd="0" destOrd="0" presId="urn:microsoft.com/office/officeart/2005/8/layout/cycle4#1"/>
    <dgm:cxn modelId="{3ED5CDB4-036A-4D2E-AE3F-2D66A4BD8D45}" srcId="{FDE5C265-4B75-4C35-836A-F092D5C5A45F}" destId="{DBA2B7FC-2CDF-46C0-83B6-485296F7867F}" srcOrd="2" destOrd="0" parTransId="{BCDE20DC-741E-49CC-863B-F34B7E4F3380}" sibTransId="{C6B7D2C3-ED74-4F5F-B3DE-34617CF1A4C7}"/>
    <dgm:cxn modelId="{2896515C-31B5-4AA1-93D2-1F1B93D4D814}" type="presOf" srcId="{7EC8B10C-9B22-4B86-9AED-BC9278B2C484}" destId="{C64E4D69-CD16-4525-8B07-4ED26F45BF03}" srcOrd="1" destOrd="1" presId="urn:microsoft.com/office/officeart/2005/8/layout/cycle4#1"/>
    <dgm:cxn modelId="{DD13AB69-415D-4D98-A9AE-137F2D2A4D8B}" type="presOf" srcId="{9E791EC9-AEFB-48E6-AE9F-C4E1F053437E}" destId="{F0EC96A7-783C-46F9-B143-6E691ADA99CF}" srcOrd="0" destOrd="0" presId="urn:microsoft.com/office/officeart/2005/8/layout/cycle4#1"/>
    <dgm:cxn modelId="{EE080BD4-02DF-4B71-A2F8-6995DF36543E}" type="presOf" srcId="{1F51E5CB-7648-4C17-8C26-475A0B8A86BF}" destId="{B72BE552-277B-46E3-8C18-FC61AD1E407F}" srcOrd="1" destOrd="1" presId="urn:microsoft.com/office/officeart/2005/8/layout/cycle4#1"/>
    <dgm:cxn modelId="{BBBB57E0-D8F5-4E5F-8D1C-D1A03D3748F9}" srcId="{DBA2B7FC-2CDF-46C0-83B6-485296F7867F}" destId="{4A2B116F-98FD-4B67-8E9B-73A82B33508D}" srcOrd="0" destOrd="0" parTransId="{50BEA611-AC9D-47E0-8299-D222DFFB5B08}" sibTransId="{B9A8C7C0-E48B-4501-B8C5-7638B7618D21}"/>
    <dgm:cxn modelId="{AF32D683-C8C7-4F39-B1AC-45476451587D}" srcId="{FDE5C265-4B75-4C35-836A-F092D5C5A45F}" destId="{22F723DB-ECED-4F95-A063-DEF8F6FA461B}" srcOrd="3" destOrd="0" parTransId="{FA151015-A676-4EAE-8F3D-1895AC35D2E5}" sibTransId="{34E98F73-BF45-40FB-A989-2DDFBB4E53FF}"/>
    <dgm:cxn modelId="{00F45418-7DF5-4902-B663-8F176BFF3942}" srcId="{FDE5C265-4B75-4C35-836A-F092D5C5A45F}" destId="{E5FB2575-8C5E-4567-B1B9-46368178BBCD}" srcOrd="0" destOrd="0" parTransId="{96CE04A3-0D10-466B-B002-EB83020812E3}" sibTransId="{016BD4C8-0EE2-432B-9EF2-DDD850154ADA}"/>
    <dgm:cxn modelId="{4369D5A9-02A4-4EBA-82C2-4AF1A4B588B8}" srcId="{74454100-BDA0-4A4B-90C0-E8EB10FC1033}" destId="{1F51E5CB-7648-4C17-8C26-475A0B8A86BF}" srcOrd="1" destOrd="0" parTransId="{3412322D-8F1E-495F-BC05-473307BFF343}" sibTransId="{96557C6C-D252-4126-B40E-2BAAE568635E}"/>
    <dgm:cxn modelId="{0BFC5E90-1783-46B3-8A70-15934D3D65E7}" srcId="{74454100-BDA0-4A4B-90C0-E8EB10FC1033}" destId="{5F710EAE-5B08-4846-B70D-193875C55AAC}" srcOrd="0" destOrd="0" parTransId="{0B200FF3-9555-469E-B560-E6B1FDBCF03D}" sibTransId="{4AA814E9-592F-4554-9224-50789539347C}"/>
    <dgm:cxn modelId="{D072B513-558D-44D2-A6E9-76E8BA14145C}" type="presOf" srcId="{7EC8B10C-9B22-4B86-9AED-BC9278B2C484}" destId="{99799BA6-B444-4E85-98BE-8AAE2C9B3B13}" srcOrd="0" destOrd="1" presId="urn:microsoft.com/office/officeart/2005/8/layout/cycle4#1"/>
    <dgm:cxn modelId="{D943CDF4-1348-4D69-AC94-C1EDCF6F435A}" srcId="{FDE5C265-4B75-4C35-836A-F092D5C5A45F}" destId="{74454100-BDA0-4A4B-90C0-E8EB10FC1033}" srcOrd="1" destOrd="0" parTransId="{BEAEF475-33F7-4E4D-865D-0DD41454D09F}" sibTransId="{C399F88B-2C32-4677-B58B-9D4D6062DCE0}"/>
    <dgm:cxn modelId="{83A406DD-CED3-4ED4-B657-122D145199D9}" type="presOf" srcId="{04900FD9-5E6E-481A-A9C8-F26654B66BBF}" destId="{91F88C95-9E01-4C5E-AD2B-04DAE4841858}" srcOrd="1" destOrd="1" presId="urn:microsoft.com/office/officeart/2005/8/layout/cycle4#1"/>
    <dgm:cxn modelId="{EFF68E93-E6CC-4668-91FD-C7DB99E1DA7F}" type="presOf" srcId="{04900FD9-5E6E-481A-A9C8-F26654B66BBF}" destId="{F0EC96A7-783C-46F9-B143-6E691ADA99CF}" srcOrd="0" destOrd="1" presId="urn:microsoft.com/office/officeart/2005/8/layout/cycle4#1"/>
    <dgm:cxn modelId="{FAED7104-2074-4187-9CCA-08DABCD6AEFB}" type="presOf" srcId="{22F723DB-ECED-4F95-A063-DEF8F6FA461B}" destId="{136A449B-A6C4-4DCA-8DF0-FAFA0F2F138A}" srcOrd="0" destOrd="0" presId="urn:microsoft.com/office/officeart/2005/8/layout/cycle4#1"/>
    <dgm:cxn modelId="{E6C3C1C1-0660-4517-947E-F8F86D35C6F9}" type="presOf" srcId="{9C967958-7734-434F-9238-1651459DC577}" destId="{85C0D29F-DD56-4BA8-955D-88AF98DB53B4}" srcOrd="0" destOrd="1" presId="urn:microsoft.com/office/officeart/2005/8/layout/cycle4#1"/>
    <dgm:cxn modelId="{BE5F21B4-8318-4DCB-9499-7A769D8BE722}" srcId="{22F723DB-ECED-4F95-A063-DEF8F6FA461B}" destId="{9E791EC9-AEFB-48E6-AE9F-C4E1F053437E}" srcOrd="0" destOrd="0" parTransId="{09A4ABE6-9295-41DD-8A5A-5A9CF0786DF8}" sibTransId="{EFA1C839-EA81-4167-B88B-32AEBE3C8CA0}"/>
    <dgm:cxn modelId="{597BCE51-2ED1-4414-B993-A69F32914C7A}" type="presOf" srcId="{9E791EC9-AEFB-48E6-AE9F-C4E1F053437E}" destId="{91F88C95-9E01-4C5E-AD2B-04DAE4841858}" srcOrd="1" destOrd="0" presId="urn:microsoft.com/office/officeart/2005/8/layout/cycle4#1"/>
    <dgm:cxn modelId="{94CBA021-7675-4394-B566-35BDD48D86BA}" type="presOf" srcId="{E5FB2575-8C5E-4567-B1B9-46368178BBCD}" destId="{B6E8C439-FB89-4BB3-978F-BB19CCFF4689}" srcOrd="0" destOrd="0" presId="urn:microsoft.com/office/officeart/2005/8/layout/cycle4#1"/>
    <dgm:cxn modelId="{692E73B1-BEDC-483D-AC3B-09D45A81942C}" type="presOf" srcId="{B56FAF02-4BA0-4DA4-86C3-4B230C94E0FD}" destId="{A562D860-E2CA-495C-9FBD-1E41A4FBC258}" srcOrd="1" destOrd="0" presId="urn:microsoft.com/office/officeart/2005/8/layout/cycle4#1"/>
    <dgm:cxn modelId="{13C89A33-DC0F-441D-A913-34B8F689CF16}" type="presOf" srcId="{4A2B116F-98FD-4B67-8E9B-73A82B33508D}" destId="{99799BA6-B444-4E85-98BE-8AAE2C9B3B13}" srcOrd="0" destOrd="0" presId="urn:microsoft.com/office/officeart/2005/8/layout/cycle4#1"/>
    <dgm:cxn modelId="{5F4377B0-9A73-4897-A856-95A48A7EFF01}" srcId="{E5FB2575-8C5E-4567-B1B9-46368178BBCD}" destId="{B56FAF02-4BA0-4DA4-86C3-4B230C94E0FD}" srcOrd="0" destOrd="0" parTransId="{1144B055-5042-4BF5-A4EF-6D18B964637A}" sibTransId="{28708035-02D2-4924-997C-70FE7C7F544E}"/>
    <dgm:cxn modelId="{1267E0C2-9158-43ED-A734-87321CB709EE}" type="presParOf" srcId="{501B800A-163E-4834-99F7-3DE3E099A0EE}" destId="{D68EE6D0-8B92-4E04-8F23-B3D87A073FBD}" srcOrd="0" destOrd="0" presId="urn:microsoft.com/office/officeart/2005/8/layout/cycle4#1"/>
    <dgm:cxn modelId="{9417FBB9-21A5-44FD-BFC4-83B02A734542}" type="presParOf" srcId="{D68EE6D0-8B92-4E04-8F23-B3D87A073FBD}" destId="{50F1406F-6AE7-492C-9B92-3BFE58208921}" srcOrd="0" destOrd="0" presId="urn:microsoft.com/office/officeart/2005/8/layout/cycle4#1"/>
    <dgm:cxn modelId="{D8C0733D-C262-4400-81AA-6DC17447DBB5}" type="presParOf" srcId="{50F1406F-6AE7-492C-9B92-3BFE58208921}" destId="{85C0D29F-DD56-4BA8-955D-88AF98DB53B4}" srcOrd="0" destOrd="0" presId="urn:microsoft.com/office/officeart/2005/8/layout/cycle4#1"/>
    <dgm:cxn modelId="{B5CF62DD-89A4-43D7-94BE-BFAF483B12E5}" type="presParOf" srcId="{50F1406F-6AE7-492C-9B92-3BFE58208921}" destId="{A562D860-E2CA-495C-9FBD-1E41A4FBC258}" srcOrd="1" destOrd="0" presId="urn:microsoft.com/office/officeart/2005/8/layout/cycle4#1"/>
    <dgm:cxn modelId="{2CB2640E-FD09-4373-8CFA-110EB119CB82}" type="presParOf" srcId="{D68EE6D0-8B92-4E04-8F23-B3D87A073FBD}" destId="{D0BE67A5-4D08-4E28-BCE6-40B8C6AC38D5}" srcOrd="1" destOrd="0" presId="urn:microsoft.com/office/officeart/2005/8/layout/cycle4#1"/>
    <dgm:cxn modelId="{B2CD219E-3532-4CEF-8D36-5B22B8FF37F8}" type="presParOf" srcId="{D0BE67A5-4D08-4E28-BCE6-40B8C6AC38D5}" destId="{1E9CBF50-1D02-4CF7-9632-A68E9067F8A9}" srcOrd="0" destOrd="0" presId="urn:microsoft.com/office/officeart/2005/8/layout/cycle4#1"/>
    <dgm:cxn modelId="{6FDF2290-6222-4C78-9584-DB825CCEDC31}" type="presParOf" srcId="{D0BE67A5-4D08-4E28-BCE6-40B8C6AC38D5}" destId="{B72BE552-277B-46E3-8C18-FC61AD1E407F}" srcOrd="1" destOrd="0" presId="urn:microsoft.com/office/officeart/2005/8/layout/cycle4#1"/>
    <dgm:cxn modelId="{FEF0464D-FCB6-4AC1-9945-EDC92CA2BC1F}" type="presParOf" srcId="{D68EE6D0-8B92-4E04-8F23-B3D87A073FBD}" destId="{9D30A594-E0AB-426A-BA4A-3779B048B43C}" srcOrd="2" destOrd="0" presId="urn:microsoft.com/office/officeart/2005/8/layout/cycle4#1"/>
    <dgm:cxn modelId="{C350500A-D197-49FD-BF69-0BFB84643E94}" type="presParOf" srcId="{9D30A594-E0AB-426A-BA4A-3779B048B43C}" destId="{99799BA6-B444-4E85-98BE-8AAE2C9B3B13}" srcOrd="0" destOrd="0" presId="urn:microsoft.com/office/officeart/2005/8/layout/cycle4#1"/>
    <dgm:cxn modelId="{E5C55153-74CF-4CA8-A686-C93C582C6729}" type="presParOf" srcId="{9D30A594-E0AB-426A-BA4A-3779B048B43C}" destId="{C64E4D69-CD16-4525-8B07-4ED26F45BF03}" srcOrd="1" destOrd="0" presId="urn:microsoft.com/office/officeart/2005/8/layout/cycle4#1"/>
    <dgm:cxn modelId="{F3DC4373-1E30-486E-8054-A008E6495D2D}" type="presParOf" srcId="{D68EE6D0-8B92-4E04-8F23-B3D87A073FBD}" destId="{225FC33A-D41E-43C6-810F-AD8EE6675C79}" srcOrd="3" destOrd="0" presId="urn:microsoft.com/office/officeart/2005/8/layout/cycle4#1"/>
    <dgm:cxn modelId="{C9574705-C120-4F00-A5F8-74969E935943}" type="presParOf" srcId="{225FC33A-D41E-43C6-810F-AD8EE6675C79}" destId="{F0EC96A7-783C-46F9-B143-6E691ADA99CF}" srcOrd="0" destOrd="0" presId="urn:microsoft.com/office/officeart/2005/8/layout/cycle4#1"/>
    <dgm:cxn modelId="{64FDEA11-7560-4FE7-AFC5-F2FB48CFE067}" type="presParOf" srcId="{225FC33A-D41E-43C6-810F-AD8EE6675C79}" destId="{91F88C95-9E01-4C5E-AD2B-04DAE4841858}" srcOrd="1" destOrd="0" presId="urn:microsoft.com/office/officeart/2005/8/layout/cycle4#1"/>
    <dgm:cxn modelId="{3D032621-4C5E-4D99-9BD7-AE329D10206C}" type="presParOf" srcId="{D68EE6D0-8B92-4E04-8F23-B3D87A073FBD}" destId="{C95609CC-38F1-47B8-8278-A24C12B69407}" srcOrd="4" destOrd="0" presId="urn:microsoft.com/office/officeart/2005/8/layout/cycle4#1"/>
    <dgm:cxn modelId="{AB699861-A4C9-446F-82B3-18782CFFEFAB}" type="presParOf" srcId="{501B800A-163E-4834-99F7-3DE3E099A0EE}" destId="{ACEA4731-60D2-4F6C-BF91-46188C47DC99}" srcOrd="1" destOrd="0" presId="urn:microsoft.com/office/officeart/2005/8/layout/cycle4#1"/>
    <dgm:cxn modelId="{CB5ACF67-B3E0-48E3-87D8-BD2EB0E96A95}" type="presParOf" srcId="{ACEA4731-60D2-4F6C-BF91-46188C47DC99}" destId="{B6E8C439-FB89-4BB3-978F-BB19CCFF4689}" srcOrd="0" destOrd="0" presId="urn:microsoft.com/office/officeart/2005/8/layout/cycle4#1"/>
    <dgm:cxn modelId="{6A573482-130A-412B-B105-EAE2052F0322}" type="presParOf" srcId="{ACEA4731-60D2-4F6C-BF91-46188C47DC99}" destId="{BB9EFB2A-4762-47E3-9739-1E32BFE29833}" srcOrd="1" destOrd="0" presId="urn:microsoft.com/office/officeart/2005/8/layout/cycle4#1"/>
    <dgm:cxn modelId="{0A642027-C30E-4F8C-9092-8344CA69F4C3}" type="presParOf" srcId="{ACEA4731-60D2-4F6C-BF91-46188C47DC99}" destId="{528AC917-2C0C-4B3A-99A7-557C81D485ED}" srcOrd="2" destOrd="0" presId="urn:microsoft.com/office/officeart/2005/8/layout/cycle4#1"/>
    <dgm:cxn modelId="{A3741E74-20CF-4D1F-BACD-A5A3ED29ED6B}" type="presParOf" srcId="{ACEA4731-60D2-4F6C-BF91-46188C47DC99}" destId="{136A449B-A6C4-4DCA-8DF0-FAFA0F2F138A}" srcOrd="3" destOrd="0" presId="urn:microsoft.com/office/officeart/2005/8/layout/cycle4#1"/>
    <dgm:cxn modelId="{3D5B2837-44BF-467C-970F-89A5D6D9F4EC}" type="presParOf" srcId="{ACEA4731-60D2-4F6C-BF91-46188C47DC99}" destId="{7005C826-74BB-43E7-8DE4-97B763E324C9}" srcOrd="4" destOrd="0" presId="urn:microsoft.com/office/officeart/2005/8/layout/cycle4#1"/>
    <dgm:cxn modelId="{9EAC37A4-23CE-4C5F-B2E2-E16BD0A6D98C}" type="presParOf" srcId="{501B800A-163E-4834-99F7-3DE3E099A0EE}" destId="{230057A4-020C-4CDB-90F0-074077DF2291}" srcOrd="2" destOrd="0" presId="urn:microsoft.com/office/officeart/2005/8/layout/cycle4#1"/>
    <dgm:cxn modelId="{44DE4A15-DFD1-47C9-A96D-3559C669CBE9}" type="presParOf" srcId="{501B800A-163E-4834-99F7-3DE3E099A0EE}" destId="{5EA0D1B2-FA34-4BEA-AAC4-61B586111DE7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0DD9E7-E441-4A26-B7E1-81DAEE915B39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2A5B69-893B-4B5B-A567-2F37B731D39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wmf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4.jpe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2.wmf"/><Relationship Id="rId4" Type="http://schemas.openxmlformats.org/officeDocument/2006/relationships/diagramLayout" Target="../diagrams/layout2.xml"/><Relationship Id="rId9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3.png"/><Relationship Id="rId7" Type="http://schemas.openxmlformats.org/officeDocument/2006/relationships/diagramData" Target="../diagrams/data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jpeg"/><Relationship Id="rId11" Type="http://schemas.microsoft.com/office/2007/relationships/diagramDrawing" Target="../diagrams/drawing3.xml"/><Relationship Id="rId5" Type="http://schemas.openxmlformats.org/officeDocument/2006/relationships/image" Target="../media/image2.wmf"/><Relationship Id="rId10" Type="http://schemas.openxmlformats.org/officeDocument/2006/relationships/diagramColors" Target="../diagrams/colors3.xml"/><Relationship Id="rId4" Type="http://schemas.openxmlformats.org/officeDocument/2006/relationships/oleObject" Target="../embeddings/oleObject12.bin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3.png"/><Relationship Id="rId7" Type="http://schemas.openxmlformats.org/officeDocument/2006/relationships/diagramData" Target="../diagrams/data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jpeg"/><Relationship Id="rId11" Type="http://schemas.microsoft.com/office/2007/relationships/diagramDrawing" Target="../diagrams/drawing4.xml"/><Relationship Id="rId5" Type="http://schemas.openxmlformats.org/officeDocument/2006/relationships/image" Target="../media/image2.wmf"/><Relationship Id="rId10" Type="http://schemas.openxmlformats.org/officeDocument/2006/relationships/diagramColors" Target="../diagrams/colors4.xml"/><Relationship Id="rId4" Type="http://schemas.openxmlformats.org/officeDocument/2006/relationships/oleObject" Target="../embeddings/oleObject16.bin"/><Relationship Id="rId9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584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Projekt nr 1.48 </a:t>
            </a:r>
            <a:r>
              <a:rPr lang="pl-PL" i="1" dirty="0" smtClean="0">
                <a:solidFill>
                  <a:schemeClr val="tx1"/>
                </a:solidFill>
              </a:rPr>
              <a:t>„Kompleksowe formy reintegracji społecznej i zawodowej </a:t>
            </a:r>
            <a:br>
              <a:rPr lang="pl-PL" i="1" dirty="0" smtClean="0">
                <a:solidFill>
                  <a:schemeClr val="tx1"/>
                </a:solidFill>
              </a:rPr>
            </a:br>
            <a:r>
              <a:rPr lang="pl-PL" i="1" dirty="0" smtClean="0">
                <a:solidFill>
                  <a:schemeClr val="tx1"/>
                </a:solidFill>
              </a:rPr>
              <a:t>w środowisku lokalnym” </a:t>
            </a:r>
            <a:r>
              <a:rPr lang="pl-PL" dirty="0" smtClean="0">
                <a:solidFill>
                  <a:schemeClr val="tx1"/>
                </a:solidFill>
              </a:rPr>
              <a:t>– projekt współfinansowany ze środków finansowych Europejskiego Funduszu Społecznego</a:t>
            </a:r>
            <a:r>
              <a:rPr lang="pl-PL" dirty="0" smtClean="0">
                <a:solidFill>
                  <a:schemeClr val="bg1"/>
                </a:solidFill>
              </a:rPr>
              <a:t> środków Unii Europejskiej w ramach Europejskiego Funduszu Społecznego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Europejskiej w ramach Europejskiego Funduszu Społecznego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REGIONALNE PLATFORMY WSPÓŁPRACY w MODELU MLW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429264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071934" y="5429264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5429264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5429264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  <a:solidFill>
            <a:srgbClr val="FF00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 LOKALNEJ WSPÓŁPRACY </a:t>
            </a:r>
            <a:b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Instrumenty</a:t>
            </a:r>
            <a:endParaRPr lang="pl-PL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42976" y="1600201"/>
          <a:ext cx="7358114" cy="39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az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r:id="rId9" imgW="1522080" imgH="813240" progId="">
                  <p:embed/>
                </p:oleObj>
              </mc:Choice>
              <mc:Fallback>
                <p:oleObj r:id="rId9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Regionalne Platformy Współpracy – sens tworzenia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2000241"/>
          <a:ext cx="8215370" cy="3286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az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r:id="rId9" imgW="1522080" imgH="813240" progId="">
                  <p:embed/>
                </p:oleObj>
              </mc:Choice>
              <mc:Fallback>
                <p:oleObj r:id="rId9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Regionalne Platformy Współpracy – założenie modelowe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10026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Model MLW zakłada się, że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Regionalna Platforma Współpracy Powiatu (RPWP) 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tanowi nieformalną płaszczyznę współdziałania przedstawicieli różnych instytucji i podmiotów, reprezentowanych w takich organach doradczo-konsultacyjnych jak: Powiatowa Rada Zatrudnienia, Powiatowa Rada Działalności Pożytku Publicznego, a także utworzonych Zespołów Synergii Lokalnej w Gminach.</a:t>
            </a:r>
          </a:p>
          <a:p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10026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Regionalne Platformy Współpracy – pilotażowa reprezentacja – szczebel powiatu </a:t>
            </a:r>
            <a:endParaRPr lang="pl-PL" sz="2800" dirty="0"/>
          </a:p>
        </p:txBody>
      </p:sp>
      <p:sp>
        <p:nvSpPr>
          <p:cNvPr id="8" name="Prostokąt 7"/>
          <p:cNvSpPr/>
          <p:nvPr/>
        </p:nvSpPr>
        <p:spPr>
          <a:xfrm>
            <a:off x="928662" y="1643050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 założeniach Modelu MLW przyjmuje się, że w czasie Fazy Pilotażowej MLW, RPWP będzie składała się z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reprezentantów, w tym: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przedstawiciele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Powiatowej Rady Zatrudnienia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2 osoby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przedstawiciele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Powiatowej Rady Pożytku Publicznego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osoby,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jeden przedstawiciel Zespołu Synergii Lokalnej. Platforma Współpracy RPWP będzie stanowiła nieformalny organ konsultacyjno-doradczy dla Starosty i Rady Powiatu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10026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Regionalne Platformy Współpracy – idea</a:t>
            </a:r>
            <a:endParaRPr lang="pl-PL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985962" y="1095375"/>
          <a:ext cx="5172075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1002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/>
              <a:t>zamiar utworzenia – </a:t>
            </a:r>
            <a:r>
              <a:rPr lang="pl-PL" sz="2400" dirty="0" smtClean="0"/>
              <a:t>to list intencyjny Zarządu Powiatu do przewodniczących obu rad, tj. przewodniczącego powiatowej rady zatrudnienia oraz przewodniczącego powiatowej rady pożytku publicznego o celowości stworzenia nieformalnej platformy współpracy tych ustawowych organów doradczo – konsultacyjnych, </a:t>
            </a:r>
            <a:br>
              <a:rPr lang="pl-PL" sz="2400" dirty="0" smtClean="0"/>
            </a:br>
            <a:r>
              <a:rPr lang="pl-PL" sz="2400" dirty="0" smtClean="0"/>
              <a:t>z uwzględnieniem gminnych Zespołów Synergii Lokalnej,</a:t>
            </a:r>
          </a:p>
          <a:p>
            <a:pPr lvl="0"/>
            <a:r>
              <a:rPr lang="pl-PL" sz="2400" b="1" dirty="0" smtClean="0"/>
              <a:t>pierwsze spotkanie - </a:t>
            </a:r>
            <a:r>
              <a:rPr lang="pl-PL" sz="2400" dirty="0" smtClean="0"/>
              <a:t>zorganizowanie przez Starostę pierwszego wspólnego spotkania wszystkich tych organów doradczych oraz zaproponowanie kierunków wspólnego działania w obszarach pomocy społecznej, rynku pracy oraz zatrudnienia socjalnego , zapoznanie  się </a:t>
            </a:r>
            <a:br>
              <a:rPr lang="pl-PL" sz="2400" dirty="0" smtClean="0"/>
            </a:br>
            <a:r>
              <a:rPr lang="pl-PL" sz="2400" dirty="0" smtClean="0"/>
              <a:t>z ideą Modelu MLW,</a:t>
            </a:r>
          </a:p>
          <a:p>
            <a:pPr algn="just">
              <a:buNone/>
            </a:pP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Regionalne Platformy Współpracy – tryb tworzenia  (1)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10026"/>
          </a:xfrm>
        </p:spPr>
        <p:txBody>
          <a:bodyPr>
            <a:normAutofit fontScale="25000" lnSpcReduction="20000"/>
          </a:bodyPr>
          <a:lstStyle/>
          <a:p>
            <a:pPr lvl="0" algn="just">
              <a:spcBef>
                <a:spcPts val="1800"/>
              </a:spcBef>
            </a:pPr>
            <a:r>
              <a:rPr lang="pl-PL" sz="7200" b="1" dirty="0" smtClean="0">
                <a:latin typeface="Times New Roman" pitchFamily="18" charset="0"/>
                <a:cs typeface="Times New Roman" pitchFamily="18" charset="0"/>
              </a:rPr>
              <a:t>harmonogram prac wraz z diagnozą stanu współpracy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– ustalenie merytorycznego planu i terminarza cyklicznych spotkań. Dokonanie wstępnej diagnozy stanu współpracy na terenie gmin powiatu z wykorzystaniem narzędzi Modelu MLW (stan rozwoju instytucjonalnego świadczenia usług reintegracji społecznej i zawodowej na obszarze powiatu). </a:t>
            </a:r>
          </a:p>
          <a:p>
            <a:pPr lvl="0" algn="just">
              <a:spcBef>
                <a:spcPts val="1800"/>
              </a:spcBef>
            </a:pPr>
            <a:r>
              <a:rPr lang="pl-PL" sz="7200" b="1" dirty="0" smtClean="0">
                <a:latin typeface="Times New Roman" pitchFamily="18" charset="0"/>
                <a:cs typeface="Times New Roman" pitchFamily="18" charset="0"/>
              </a:rPr>
              <a:t>cykliczne prace o charakterze doradczo-analitycznym – 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dokonywanie 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w ustalonych cyklach pracy RPWP ocen analitycznych stanu wykorzystywania rozwiązań Modelu MLW na obszarze gmin oraz całego powiatu, a także zawiązywania ściślejszej współpracy systemów pomocy społecznej, publicznych służb zatrudnienia oraz podmiotów zatrudnienia socjalnego,</a:t>
            </a:r>
          </a:p>
          <a:p>
            <a:pPr algn="just">
              <a:spcBef>
                <a:spcPts val="1800"/>
              </a:spcBef>
            </a:pPr>
            <a:r>
              <a:rPr lang="pl-PL" sz="7200" b="1" dirty="0" smtClean="0">
                <a:latin typeface="Times New Roman" pitchFamily="18" charset="0"/>
                <a:cs typeface="Times New Roman" pitchFamily="18" charset="0"/>
              </a:rPr>
              <a:t>komunikaty i informacje –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przygotowywanie komunikatów informacyjnych dla zarządów gmin, zarządu powiatu oraz odpowiednio rad wraz ze wskazówkami doradczymi w zakresie rozwoju usług reintegracji społecznej i zawodowej.</a:t>
            </a:r>
          </a:p>
          <a:p>
            <a:pPr lvl="0" algn="just">
              <a:spcBef>
                <a:spcPts val="1800"/>
              </a:spcBef>
            </a:pPr>
            <a:endParaRPr lang="pl-PL" sz="3300" dirty="0" smtClean="0"/>
          </a:p>
          <a:p>
            <a:pPr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Regionalne Platformy Współpracy – tryb tworzenia  (2)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10026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</a:rPr>
              <a:t>Regionalne Platformy Współpracy – pilotażowa reprezentacja – szczebel województwa </a:t>
            </a:r>
            <a:endParaRPr lang="pl-PL" sz="2800" dirty="0"/>
          </a:p>
        </p:txBody>
      </p:sp>
      <p:sp>
        <p:nvSpPr>
          <p:cNvPr id="8" name="Prostokąt 7"/>
          <p:cNvSpPr/>
          <p:nvPr/>
        </p:nvSpPr>
        <p:spPr>
          <a:xfrm>
            <a:off x="928662" y="1714488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Regionalna Platforma Współpracy na poziomie wojewódzkim w świetle Modelu MLW jest tożsama z koncepcją powiatową, zwłaszcza 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zakresie reprezentacji polityk regionalnych 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obszarze pomocy społecznej, rynku pracy oraz zatrudnienia socjalnego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10026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Idea RPW w Województwie</a:t>
            </a:r>
            <a:endParaRPr lang="pl-PL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285852" y="1614487"/>
          <a:ext cx="6715172" cy="4243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10026"/>
          </a:xfrm>
          <a:solidFill>
            <a:srgbClr val="66CCFF"/>
          </a:solidFill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Dziękujemy za uwagę</a:t>
            </a: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MLW </a:t>
            </a:r>
            <a:endParaRPr lang="pl-PL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Informacje o centrach integracji społecznej w Polsce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Informacje o centrach integracji społecznej w Polsce (str.2)</a:t>
            </a: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Informacje o centrach integracji społecznej w Polsce (str.3)</a:t>
            </a: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Informacje o centrach integracji społecznej w Polsce (str.4)</a:t>
            </a:r>
            <a:endParaRPr lang="pl-PL" dirty="0"/>
          </a:p>
        </p:txBody>
      </p:sp>
      <p:pic>
        <p:nvPicPr>
          <p:cNvPr id="4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4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7214"/>
                <a:gridCol w="5143536"/>
                <a:gridCol w="1285884"/>
                <a:gridCol w="10429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Lp.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Wyszczególnienie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2012 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2013 r.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KIS w skali kraju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220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 tego: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1.1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KISy</a:t>
                      </a:r>
                      <a:r>
                        <a:rPr lang="pl-PL" dirty="0" smtClean="0"/>
                        <a:t> zarejestrowane w CAS,</a:t>
                      </a:r>
                      <a:r>
                        <a:rPr lang="pl-PL" baseline="0" dirty="0" smtClean="0"/>
                        <a:t> i które są zarejestrowane u wojewodów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187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1.1.1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 tym: liczba sprawozdań KIS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w systemie CAS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156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1.2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KISy</a:t>
                      </a:r>
                      <a:r>
                        <a:rPr lang="pl-PL" dirty="0" smtClean="0"/>
                        <a:t> w</a:t>
                      </a:r>
                      <a:r>
                        <a:rPr lang="pl-PL" baseline="0" dirty="0" smtClean="0"/>
                        <a:t> rejestrach wojewodów, bez zgłoszenia się do systemu CAS i bez sprawozdań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Brak danych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3.</a:t>
                      </a:r>
                      <a:endParaRPr lang="pl-PL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Stopień wiedzy o KIS (poz.1.1.1 do poz. 1.)</a:t>
                      </a:r>
                      <a:endParaRPr lang="pl-PL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x</a:t>
                      </a:r>
                      <a:endParaRPr lang="pl-PL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71%</a:t>
                      </a:r>
                      <a:endParaRPr lang="pl-PL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  <p:pic>
        <p:nvPicPr>
          <p:cNvPr id="5" name="Obraz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72206"/>
            <a:ext cx="1630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071938" y="6000750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6000750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603698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Informacje o klubach integracji społecznej w Polsce</a:t>
            </a:r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Informacje o klubach integracji społecznej w Polsce (str.2)</a:t>
            </a:r>
            <a:endParaRPr lang="pl-PL" dirty="0"/>
          </a:p>
        </p:txBody>
      </p:sp>
      <p:pic>
        <p:nvPicPr>
          <p:cNvPr id="4" name="Obraz 2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857892"/>
            <a:ext cx="1629373" cy="65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357686" y="5786454"/>
          <a:ext cx="13271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r:id="rId4" imgW="1522080" imgH="813240" progId="">
                  <p:embed/>
                </p:oleObj>
              </mc:Choice>
              <mc:Fallback>
                <p:oleObj r:id="rId4" imgW="1522080" imgH="813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5786454"/>
                        <a:ext cx="1327150" cy="722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3B2C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az 1" descr="UE+EFS_L-kol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5715016"/>
            <a:ext cx="1290637" cy="65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500034" y="1857365"/>
          <a:ext cx="82296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Informacje o klubach integracji społecznej w Polsce (str.3)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 LOKALNEJ WSPÓŁPRACY- istota, cele, wykonawcy</a:t>
            </a:r>
            <a:endParaRPr lang="pl-PL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Współpraca i kompatybilne działanie lokalnych instytucji/ podmiotów - 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Interesariusze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Ustalenie zasad współpracy – partnerstwo, Zespół Synergii Lokalnej,</a:t>
            </a:r>
          </a:p>
          <a:p>
            <a:pPr algn="just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Diagnoza i rozpoznanie sił i możliwości,</a:t>
            </a:r>
          </a:p>
          <a:p>
            <a:pPr algn="just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Analiza wariantu tworzenia podmiotu zatrudnienia socjalnego 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 Gminie,</a:t>
            </a:r>
          </a:p>
          <a:p>
            <a:pPr algn="just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Tworzenie podmiotu zatrudnienia socjalnego,</a:t>
            </a:r>
          </a:p>
          <a:p>
            <a:pPr algn="just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Zawiązanie paktu na rzecz MLW.</a:t>
            </a:r>
          </a:p>
          <a:p>
            <a:endParaRPr lang="pl-PL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266</TotalTime>
  <Words>597</Words>
  <Application>Microsoft Office PowerPoint</Application>
  <PresentationFormat>Pokaz na ekranie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Kapitał</vt:lpstr>
      <vt:lpstr>REGIONALNE PLATFORMY WSPÓŁPRACY w MODELU MLW</vt:lpstr>
      <vt:lpstr>Informacje o centrach integracji społecznej w Polsce</vt:lpstr>
      <vt:lpstr>Informacje o centrach integracji społecznej w Polsce (str.2)</vt:lpstr>
      <vt:lpstr>Informacje o centrach integracji społecznej w Polsce (str.3)</vt:lpstr>
      <vt:lpstr>Informacje o centrach integracji społecznej w Polsce (str.4)</vt:lpstr>
      <vt:lpstr>Informacje o klubach integracji społecznej w Polsce</vt:lpstr>
      <vt:lpstr>Informacje o klubach integracji społecznej w Polsce (str.2)</vt:lpstr>
      <vt:lpstr>Informacje o klubach integracji społecznej w Polsce (str.3)</vt:lpstr>
      <vt:lpstr>MODEL LOKALNEJ WSPÓŁPRACY- istota, cele, wykonawcy</vt:lpstr>
      <vt:lpstr>       MODEL LOKALNEJ WSPÓŁPRACY  - Instrumenty</vt:lpstr>
      <vt:lpstr>Regionalne Platformy Współpracy – sens tworzenia</vt:lpstr>
      <vt:lpstr>Regionalne Platformy Współpracy – założenie modelowe </vt:lpstr>
      <vt:lpstr>Regionalne Platformy Współpracy – pilotażowa reprezentacja – szczebel powiatu </vt:lpstr>
      <vt:lpstr>Regionalne Platformy Współpracy – idea</vt:lpstr>
      <vt:lpstr>Regionalne Platformy Współpracy – tryb tworzenia  (1)</vt:lpstr>
      <vt:lpstr>Regionalne Platformy Współpracy – tryb tworzenia  (2)</vt:lpstr>
      <vt:lpstr>Regionalne Platformy Współpracy – pilotażowa reprezentacja – szczebel województwa </vt:lpstr>
      <vt:lpstr>Idea RPW w Województwie</vt:lpstr>
      <vt:lpstr>MLW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REGIONALNE PLATFORMY WSPÓŁPRACY w MODELU MLW</dc:title>
  <dc:creator>.</dc:creator>
  <cp:lastModifiedBy>Kasia</cp:lastModifiedBy>
  <cp:revision>41</cp:revision>
  <dcterms:created xsi:type="dcterms:W3CDTF">2014-05-27T07:44:08Z</dcterms:created>
  <dcterms:modified xsi:type="dcterms:W3CDTF">2014-06-03T11:24:17Z</dcterms:modified>
</cp:coreProperties>
</file>